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4"/>
    <p:sldMasterId id="2147483673" r:id="rId5"/>
    <p:sldMasterId id="2147483698" r:id="rId6"/>
  </p:sldMasterIdLst>
  <p:notesMasterIdLst>
    <p:notesMasterId r:id="rId41"/>
  </p:notesMasterIdLst>
  <p:sldIdLst>
    <p:sldId id="4309" r:id="rId7"/>
    <p:sldId id="263" r:id="rId8"/>
    <p:sldId id="4376" r:id="rId9"/>
    <p:sldId id="4351" r:id="rId10"/>
    <p:sldId id="4347" r:id="rId11"/>
    <p:sldId id="4299" r:id="rId12"/>
    <p:sldId id="4348" r:id="rId13"/>
    <p:sldId id="4349" r:id="rId14"/>
    <p:sldId id="4352" r:id="rId15"/>
    <p:sldId id="4378" r:id="rId16"/>
    <p:sldId id="4297" r:id="rId17"/>
    <p:sldId id="4350" r:id="rId18"/>
    <p:sldId id="4359" r:id="rId19"/>
    <p:sldId id="4354" r:id="rId20"/>
    <p:sldId id="4361" r:id="rId21"/>
    <p:sldId id="4355" r:id="rId22"/>
    <p:sldId id="4360" r:id="rId23"/>
    <p:sldId id="4358" r:id="rId24"/>
    <p:sldId id="4362" r:id="rId25"/>
    <p:sldId id="4356" r:id="rId26"/>
    <p:sldId id="4365" r:id="rId27"/>
    <p:sldId id="4374" r:id="rId28"/>
    <p:sldId id="4363" r:id="rId29"/>
    <p:sldId id="4367" r:id="rId30"/>
    <p:sldId id="4368" r:id="rId31"/>
    <p:sldId id="4364" r:id="rId32"/>
    <p:sldId id="4377" r:id="rId33"/>
    <p:sldId id="4369" r:id="rId34"/>
    <p:sldId id="4370" r:id="rId35"/>
    <p:sldId id="4371" r:id="rId36"/>
    <p:sldId id="4372" r:id="rId37"/>
    <p:sldId id="4373" r:id="rId38"/>
    <p:sldId id="4366" r:id="rId39"/>
    <p:sldId id="4375" r:id="rId40"/>
  </p:sldIdLst>
  <p:sldSz cx="12192000" cy="6858000"/>
  <p:notesSz cx="6858000" cy="9144000"/>
  <p:embeddedFontLst>
    <p:embeddedFont>
      <p:font typeface="CZoo Sharp Grotesk" panose="020B0803050702030204" pitchFamily="34" charset="0"/>
      <p:bold r:id="rId42"/>
    </p:embeddedFont>
    <p:embeddedFont>
      <p:font typeface="Prodigy Sans" panose="00000500000000000000" pitchFamily="50" charset="0"/>
      <p:regular r:id="rId43"/>
      <p:bold r:id="rId44"/>
      <p:italic r:id="rId45"/>
      <p:boldItalic r:id="rId46"/>
    </p:embeddedFont>
    <p:embeddedFont>
      <p:font typeface="Prodigy Sans SemiBold" panose="00000700000000000000" pitchFamily="50" charset="0"/>
      <p:bold r:id="rId47"/>
      <p:boldItalic r:id="rId48"/>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665" userDrawn="1">
          <p15:clr>
            <a:srgbClr val="C35EA4"/>
          </p15:clr>
        </p15:guide>
        <p15:guide id="3" orient="horz" pos="3521" userDrawn="1">
          <p15:clr>
            <a:srgbClr val="C35EA4"/>
          </p15:clr>
        </p15:guide>
        <p15:guide id="4" pos="7015" userDrawn="1">
          <p15:clr>
            <a:srgbClr val="C35EA4"/>
          </p15:clr>
        </p15:guide>
        <p15:guide id="7" orient="horz" pos="913" userDrawn="1">
          <p15:clr>
            <a:srgbClr val="C35E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FFD9"/>
    <a:srgbClr val="D1FFDE"/>
    <a:srgbClr val="003E40"/>
    <a:srgbClr val="B5FFE9"/>
    <a:srgbClr val="004E37"/>
    <a:srgbClr val="00BC36"/>
    <a:srgbClr val="FF8A29"/>
    <a:srgbClr val="8FFFAF"/>
    <a:srgbClr val="00E241"/>
    <a:srgbClr val="00FA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741B9D4-23E4-4743-B7E5-CC5C2FC86972}" v="102" dt="2026-02-26T16:26:34.70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651" autoAdjust="0"/>
    <p:restoredTop sz="94259" autoAdjust="0"/>
  </p:normalViewPr>
  <p:slideViewPr>
    <p:cSldViewPr>
      <p:cViewPr varScale="1">
        <p:scale>
          <a:sx n="104" d="100"/>
          <a:sy n="104" d="100"/>
        </p:scale>
        <p:origin x="1062" y="114"/>
      </p:cViewPr>
      <p:guideLst>
        <p:guide pos="665"/>
        <p:guide orient="horz" pos="3521"/>
        <p:guide pos="7015"/>
        <p:guide orient="horz" pos="913"/>
      </p:guideLst>
    </p:cSldViewPr>
  </p:slideViewPr>
  <p:notesTextViewPr>
    <p:cViewPr>
      <p:scale>
        <a:sx n="3" d="2"/>
        <a:sy n="3" d="2"/>
      </p:scale>
      <p:origin x="0" y="-5"/>
    </p:cViewPr>
  </p:notesTextViewPr>
  <p:sorterViewPr>
    <p:cViewPr>
      <p:scale>
        <a:sx n="100" d="100"/>
        <a:sy n="100" d="100"/>
      </p:scale>
      <p:origin x="0" y="-11046"/>
    </p:cViewPr>
  </p:sorterViewPr>
  <p:gridSpacing cx="180000" cy="1800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font" Target="fonts/font1.fntdata"/><Relationship Id="rId47" Type="http://schemas.openxmlformats.org/officeDocument/2006/relationships/font" Target="fonts/font6.fntdata"/><Relationship Id="rId50" Type="http://schemas.openxmlformats.org/officeDocument/2006/relationships/viewProps" Target="viewProp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font" Target="fonts/font4.fntdata"/><Relationship Id="rId53" Type="http://schemas.microsoft.com/office/2016/11/relationships/changesInfo" Target="changesInfos/changesInfo1.xml"/><Relationship Id="rId5" Type="http://schemas.openxmlformats.org/officeDocument/2006/relationships/slideMaster" Target="slideMasters/slideMaster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font" Target="fonts/font3.fntdata"/><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font" Target="fonts/font2.fntdata"/><Relationship Id="rId48" Type="http://schemas.openxmlformats.org/officeDocument/2006/relationships/font" Target="fonts/font7.fntdata"/><Relationship Id="rId8" Type="http://schemas.openxmlformats.org/officeDocument/2006/relationships/slide" Target="slides/slide2.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font" Target="fonts/font5.fntdata"/><Relationship Id="rId20" Type="http://schemas.openxmlformats.org/officeDocument/2006/relationships/slide" Target="slides/slide14.xml"/><Relationship Id="rId41" Type="http://schemas.openxmlformats.org/officeDocument/2006/relationships/notesMaster" Target="notesMasters/notesMaster1.xml"/><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ss Neale" userId="de5388af-e300-4132-9384-d61754f93935" providerId="ADAL" clId="{0D31F449-2A77-406B-91AB-AC2538CDCD68}"/>
    <pc:docChg chg="undo custSel modSld">
      <pc:chgData name="Jess Neale" userId="de5388af-e300-4132-9384-d61754f93935" providerId="ADAL" clId="{0D31F449-2A77-406B-91AB-AC2538CDCD68}" dt="2026-02-09T14:54:17.751" v="2306" actId="20577"/>
      <pc:docMkLst>
        <pc:docMk/>
      </pc:docMkLst>
      <pc:sldChg chg="modSp mod modNotesTx">
        <pc:chgData name="Jess Neale" userId="de5388af-e300-4132-9384-d61754f93935" providerId="ADAL" clId="{0D31F449-2A77-406B-91AB-AC2538CDCD68}" dt="2026-02-09T14:54:17.751" v="2306" actId="20577"/>
        <pc:sldMkLst>
          <pc:docMk/>
          <pc:sldMk cId="1030226739" sldId="4354"/>
        </pc:sldMkLst>
      </pc:sldChg>
    </pc:docChg>
  </pc:docChgLst>
  <pc:docChgLst>
    <pc:chgData name="Lauren Walker" userId="af571a2d-6601-4289-a817-46289babcce5" providerId="ADAL" clId="{7D6ABDA5-9000-46AD-9624-2F5B50DB5F81}"/>
    <pc:docChg chg="undo redo custSel addSld delSld modSld sldOrd">
      <pc:chgData name="Lauren Walker" userId="af571a2d-6601-4289-a817-46289babcce5" providerId="ADAL" clId="{7D6ABDA5-9000-46AD-9624-2F5B50DB5F81}" dt="2026-02-26T17:02:36.900" v="9042" actId="1076"/>
      <pc:docMkLst>
        <pc:docMk/>
      </pc:docMkLst>
      <pc:sldChg chg="addSp delSp modSp mod modShow">
        <pc:chgData name="Lauren Walker" userId="af571a2d-6601-4289-a817-46289babcce5" providerId="ADAL" clId="{7D6ABDA5-9000-46AD-9624-2F5B50DB5F81}" dt="2026-02-26T13:35:10.229" v="7686" actId="14100"/>
        <pc:sldMkLst>
          <pc:docMk/>
          <pc:sldMk cId="713812614" sldId="263"/>
        </pc:sldMkLst>
        <pc:spChg chg="mod">
          <ac:chgData name="Lauren Walker" userId="af571a2d-6601-4289-a817-46289babcce5" providerId="ADAL" clId="{7D6ABDA5-9000-46AD-9624-2F5B50DB5F81}" dt="2026-02-26T13:34:57.210" v="7683" actId="1076"/>
          <ac:spMkLst>
            <pc:docMk/>
            <pc:sldMk cId="713812614" sldId="263"/>
            <ac:spMk id="3" creationId="{E2982D02-E882-7A31-5371-0690036D21C4}"/>
          </ac:spMkLst>
        </pc:spChg>
        <pc:spChg chg="mod">
          <ac:chgData name="Lauren Walker" userId="af571a2d-6601-4289-a817-46289babcce5" providerId="ADAL" clId="{7D6ABDA5-9000-46AD-9624-2F5B50DB5F81}" dt="2026-02-26T13:35:01.346" v="7684" actId="1076"/>
          <ac:spMkLst>
            <pc:docMk/>
            <pc:sldMk cId="713812614" sldId="263"/>
            <ac:spMk id="7" creationId="{E07A4AE1-189E-B5FE-CDCB-961A9ABE8959}"/>
          </ac:spMkLst>
        </pc:spChg>
        <pc:spChg chg="add mod">
          <ac:chgData name="Lauren Walker" userId="af571a2d-6601-4289-a817-46289babcce5" providerId="ADAL" clId="{7D6ABDA5-9000-46AD-9624-2F5B50DB5F81}" dt="2026-02-26T13:35:10.229" v="7686" actId="14100"/>
          <ac:spMkLst>
            <pc:docMk/>
            <pc:sldMk cId="713812614" sldId="263"/>
            <ac:spMk id="8" creationId="{EFB4F12F-52CF-46D8-4D04-473DB2D90A3A}"/>
          </ac:spMkLst>
        </pc:spChg>
      </pc:sldChg>
      <pc:sldChg chg="delSp modSp mod">
        <pc:chgData name="Lauren Walker" userId="af571a2d-6601-4289-a817-46289babcce5" providerId="ADAL" clId="{7D6ABDA5-9000-46AD-9624-2F5B50DB5F81}" dt="2026-02-03T12:07:46.562" v="1544" actId="20577"/>
        <pc:sldMkLst>
          <pc:docMk/>
          <pc:sldMk cId="2895626480" sldId="4297"/>
        </pc:sldMkLst>
        <pc:spChg chg="mod">
          <ac:chgData name="Lauren Walker" userId="af571a2d-6601-4289-a817-46289babcce5" providerId="ADAL" clId="{7D6ABDA5-9000-46AD-9624-2F5B50DB5F81}" dt="2026-02-03T12:07:46.562" v="1544" actId="20577"/>
          <ac:spMkLst>
            <pc:docMk/>
            <pc:sldMk cId="2895626480" sldId="4297"/>
            <ac:spMk id="3" creationId="{C6390A62-054E-850B-51ED-E8FE367BB23C}"/>
          </ac:spMkLst>
        </pc:spChg>
        <pc:spChg chg="mod">
          <ac:chgData name="Lauren Walker" userId="af571a2d-6601-4289-a817-46289babcce5" providerId="ADAL" clId="{7D6ABDA5-9000-46AD-9624-2F5B50DB5F81}" dt="2026-02-03T12:05:20.210" v="1286" actId="14100"/>
          <ac:spMkLst>
            <pc:docMk/>
            <pc:sldMk cId="2895626480" sldId="4297"/>
            <ac:spMk id="7" creationId="{1B52FBF5-CBE6-D6F8-A228-FD0006B4A936}"/>
          </ac:spMkLst>
        </pc:spChg>
      </pc:sldChg>
      <pc:sldChg chg="delSp modSp mod modNotesTx">
        <pc:chgData name="Lauren Walker" userId="af571a2d-6601-4289-a817-46289babcce5" providerId="ADAL" clId="{7D6ABDA5-9000-46AD-9624-2F5B50DB5F81}" dt="2026-02-26T13:41:37.496" v="7964" actId="20577"/>
        <pc:sldMkLst>
          <pc:docMk/>
          <pc:sldMk cId="1787097825" sldId="4299"/>
        </pc:sldMkLst>
        <pc:spChg chg="mod">
          <ac:chgData name="Lauren Walker" userId="af571a2d-6601-4289-a817-46289babcce5" providerId="ADAL" clId="{7D6ABDA5-9000-46AD-9624-2F5B50DB5F81}" dt="2026-02-26T13:41:37.496" v="7964" actId="20577"/>
          <ac:spMkLst>
            <pc:docMk/>
            <pc:sldMk cId="1787097825" sldId="4299"/>
            <ac:spMk id="3" creationId="{E79578EF-AC68-8424-E94C-F526F9DD7ABA}"/>
          </ac:spMkLst>
        </pc:spChg>
        <pc:spChg chg="mod">
          <ac:chgData name="Lauren Walker" userId="af571a2d-6601-4289-a817-46289babcce5" providerId="ADAL" clId="{7D6ABDA5-9000-46AD-9624-2F5B50DB5F81}" dt="2026-02-03T14:11:12.581" v="3961" actId="20577"/>
          <ac:spMkLst>
            <pc:docMk/>
            <pc:sldMk cId="1787097825" sldId="4299"/>
            <ac:spMk id="7" creationId="{79C978D2-7BB3-7C84-7BEA-430C80CB0B28}"/>
          </ac:spMkLst>
        </pc:spChg>
      </pc:sldChg>
      <pc:sldChg chg="modSp mod">
        <pc:chgData name="Lauren Walker" userId="af571a2d-6601-4289-a817-46289babcce5" providerId="ADAL" clId="{7D6ABDA5-9000-46AD-9624-2F5B50DB5F81}" dt="2026-02-03T11:39:59.281" v="26" actId="20577"/>
        <pc:sldMkLst>
          <pc:docMk/>
          <pc:sldMk cId="1587403698" sldId="4309"/>
        </pc:sldMkLst>
        <pc:spChg chg="mod">
          <ac:chgData name="Lauren Walker" userId="af571a2d-6601-4289-a817-46289babcce5" providerId="ADAL" clId="{7D6ABDA5-9000-46AD-9624-2F5B50DB5F81}" dt="2026-02-03T11:39:59.281" v="26" actId="20577"/>
          <ac:spMkLst>
            <pc:docMk/>
            <pc:sldMk cId="1587403698" sldId="4309"/>
            <ac:spMk id="6" creationId="{1EC0A9C6-1D1E-6B61-8CAC-D038794B7954}"/>
          </ac:spMkLst>
        </pc:spChg>
      </pc:sldChg>
      <pc:sldChg chg="addSp modSp mod ord">
        <pc:chgData name="Lauren Walker" userId="af571a2d-6601-4289-a817-46289babcce5" providerId="ADAL" clId="{7D6ABDA5-9000-46AD-9624-2F5B50DB5F81}" dt="2026-02-26T13:34:24.643" v="7610"/>
        <pc:sldMkLst>
          <pc:docMk/>
          <pc:sldMk cId="2160630221" sldId="4347"/>
        </pc:sldMkLst>
        <pc:spChg chg="add mod">
          <ac:chgData name="Lauren Walker" userId="af571a2d-6601-4289-a817-46289babcce5" providerId="ADAL" clId="{7D6ABDA5-9000-46AD-9624-2F5B50DB5F81}" dt="2026-02-10T16:33:11.589" v="7243" actId="1076"/>
          <ac:spMkLst>
            <pc:docMk/>
            <pc:sldMk cId="2160630221" sldId="4347"/>
            <ac:spMk id="2" creationId="{30C26478-EE8E-F1E3-0E87-F07481D3DAB9}"/>
          </ac:spMkLst>
        </pc:spChg>
        <pc:spChg chg="add mod">
          <ac:chgData name="Lauren Walker" userId="af571a2d-6601-4289-a817-46289babcce5" providerId="ADAL" clId="{7D6ABDA5-9000-46AD-9624-2F5B50DB5F81}" dt="2026-02-10T16:33:58.740" v="7254" actId="1076"/>
          <ac:spMkLst>
            <pc:docMk/>
            <pc:sldMk cId="2160630221" sldId="4347"/>
            <ac:spMk id="8" creationId="{FAAC7F90-6BDE-3D6D-DD37-BA2864460F18}"/>
          </ac:spMkLst>
        </pc:spChg>
        <pc:picChg chg="mod">
          <ac:chgData name="Lauren Walker" userId="af571a2d-6601-4289-a817-46289babcce5" providerId="ADAL" clId="{7D6ABDA5-9000-46AD-9624-2F5B50DB5F81}" dt="2026-02-10T16:33:18.142" v="7244" actId="1076"/>
          <ac:picMkLst>
            <pc:docMk/>
            <pc:sldMk cId="2160630221" sldId="4347"/>
            <ac:picMk id="3" creationId="{C33D9E42-5DE0-F76E-9035-A0933B73413A}"/>
          </ac:picMkLst>
        </pc:picChg>
        <pc:picChg chg="mod">
          <ac:chgData name="Lauren Walker" userId="af571a2d-6601-4289-a817-46289babcce5" providerId="ADAL" clId="{7D6ABDA5-9000-46AD-9624-2F5B50DB5F81}" dt="2026-02-25T17:09:53.088" v="7608" actId="1076"/>
          <ac:picMkLst>
            <pc:docMk/>
            <pc:sldMk cId="2160630221" sldId="4347"/>
            <ac:picMk id="4" creationId="{64C510CA-824D-36CF-C0A1-3441A62C2679}"/>
          </ac:picMkLst>
        </pc:picChg>
      </pc:sldChg>
      <pc:sldChg chg="addSp modSp add mod modAnim modNotesTx">
        <pc:chgData name="Lauren Walker" userId="af571a2d-6601-4289-a817-46289babcce5" providerId="ADAL" clId="{7D6ABDA5-9000-46AD-9624-2F5B50DB5F81}" dt="2026-02-26T13:39:48.655" v="7793" actId="1076"/>
        <pc:sldMkLst>
          <pc:docMk/>
          <pc:sldMk cId="3934896792" sldId="4348"/>
        </pc:sldMkLst>
        <pc:spChg chg="mod">
          <ac:chgData name="Lauren Walker" userId="af571a2d-6601-4289-a817-46289babcce5" providerId="ADAL" clId="{7D6ABDA5-9000-46AD-9624-2F5B50DB5F81}" dt="2026-02-05T21:31:09.859" v="6463" actId="20577"/>
          <ac:spMkLst>
            <pc:docMk/>
            <pc:sldMk cId="3934896792" sldId="4348"/>
            <ac:spMk id="3" creationId="{A43F7E15-E765-E47B-8C31-A0F920CFDDEC}"/>
          </ac:spMkLst>
        </pc:spChg>
        <pc:spChg chg="add mod">
          <ac:chgData name="Lauren Walker" userId="af571a2d-6601-4289-a817-46289babcce5" providerId="ADAL" clId="{7D6ABDA5-9000-46AD-9624-2F5B50DB5F81}" dt="2026-02-03T11:55:52.372" v="832" actId="20577"/>
          <ac:spMkLst>
            <pc:docMk/>
            <pc:sldMk cId="3934896792" sldId="4348"/>
            <ac:spMk id="6" creationId="{4B71BED3-B681-BC5A-8E68-64FFCFE226C8}"/>
          </ac:spMkLst>
        </pc:spChg>
        <pc:spChg chg="mod">
          <ac:chgData name="Lauren Walker" userId="af571a2d-6601-4289-a817-46289babcce5" providerId="ADAL" clId="{7D6ABDA5-9000-46AD-9624-2F5B50DB5F81}" dt="2026-02-26T13:39:48.655" v="7793" actId="1076"/>
          <ac:spMkLst>
            <pc:docMk/>
            <pc:sldMk cId="3934896792" sldId="4348"/>
            <ac:spMk id="7" creationId="{6A846674-CAFC-8368-EED8-F5B680D2D810}"/>
          </ac:spMkLst>
        </pc:spChg>
        <pc:spChg chg="add mod">
          <ac:chgData name="Lauren Walker" userId="af571a2d-6601-4289-a817-46289babcce5" providerId="ADAL" clId="{7D6ABDA5-9000-46AD-9624-2F5B50DB5F81}" dt="2026-02-03T11:59:13.131" v="962" actId="20577"/>
          <ac:spMkLst>
            <pc:docMk/>
            <pc:sldMk cId="3934896792" sldId="4348"/>
            <ac:spMk id="8" creationId="{0D6DCC61-45C3-290F-A822-CA5B705DBE0E}"/>
          </ac:spMkLst>
        </pc:spChg>
        <pc:spChg chg="add mod">
          <ac:chgData name="Lauren Walker" userId="af571a2d-6601-4289-a817-46289babcce5" providerId="ADAL" clId="{7D6ABDA5-9000-46AD-9624-2F5B50DB5F81}" dt="2026-02-25T17:03:27.115" v="7517" actId="404"/>
          <ac:spMkLst>
            <pc:docMk/>
            <pc:sldMk cId="3934896792" sldId="4348"/>
            <ac:spMk id="9" creationId="{DB581283-6FD7-AEE1-9001-25DF04439B99}"/>
          </ac:spMkLst>
        </pc:spChg>
      </pc:sldChg>
      <pc:sldChg chg="addSp delSp modSp add mod addAnim delAnim modAnim">
        <pc:chgData name="Lauren Walker" userId="af571a2d-6601-4289-a817-46289babcce5" providerId="ADAL" clId="{7D6ABDA5-9000-46AD-9624-2F5B50DB5F81}" dt="2026-02-26T13:42:07.882" v="7969" actId="1076"/>
        <pc:sldMkLst>
          <pc:docMk/>
          <pc:sldMk cId="989045796" sldId="4349"/>
        </pc:sldMkLst>
        <pc:spChg chg="mod">
          <ac:chgData name="Lauren Walker" userId="af571a2d-6601-4289-a817-46289babcce5" providerId="ADAL" clId="{7D6ABDA5-9000-46AD-9624-2F5B50DB5F81}" dt="2026-02-03T14:36:14.006" v="4392" actId="120"/>
          <ac:spMkLst>
            <pc:docMk/>
            <pc:sldMk cId="989045796" sldId="4349"/>
            <ac:spMk id="3" creationId="{5A013718-2311-BD85-2944-3CFE8E802F69}"/>
          </ac:spMkLst>
        </pc:spChg>
        <pc:spChg chg="mod">
          <ac:chgData name="Lauren Walker" userId="af571a2d-6601-4289-a817-46289babcce5" providerId="ADAL" clId="{7D6ABDA5-9000-46AD-9624-2F5B50DB5F81}" dt="2026-02-03T14:36:10.945" v="4391" actId="120"/>
          <ac:spMkLst>
            <pc:docMk/>
            <pc:sldMk cId="989045796" sldId="4349"/>
            <ac:spMk id="6" creationId="{A94FA515-C442-4FD6-FF4C-E15725552AFA}"/>
          </ac:spMkLst>
        </pc:spChg>
        <pc:spChg chg="del mod">
          <ac:chgData name="Lauren Walker" userId="af571a2d-6601-4289-a817-46289babcce5" providerId="ADAL" clId="{7D6ABDA5-9000-46AD-9624-2F5B50DB5F81}" dt="2026-02-26T13:39:54.329" v="7794" actId="478"/>
          <ac:spMkLst>
            <pc:docMk/>
            <pc:sldMk cId="989045796" sldId="4349"/>
            <ac:spMk id="7" creationId="{512A8A6F-866D-3A2C-1993-9FBE253DE26F}"/>
          </ac:spMkLst>
        </pc:spChg>
        <pc:spChg chg="add mod">
          <ac:chgData name="Lauren Walker" userId="af571a2d-6601-4289-a817-46289babcce5" providerId="ADAL" clId="{7D6ABDA5-9000-46AD-9624-2F5B50DB5F81}" dt="2026-02-26T13:42:00.963" v="7967" actId="1076"/>
          <ac:spMkLst>
            <pc:docMk/>
            <pc:sldMk cId="989045796" sldId="4349"/>
            <ac:spMk id="8" creationId="{7C380623-BE6A-3F89-B59F-F9B6B188D146}"/>
          </ac:spMkLst>
        </pc:spChg>
        <pc:spChg chg="add del mod">
          <ac:chgData name="Lauren Walker" userId="af571a2d-6601-4289-a817-46289babcce5" providerId="ADAL" clId="{7D6ABDA5-9000-46AD-9624-2F5B50DB5F81}" dt="2026-02-26T13:42:04.422" v="7968" actId="1076"/>
          <ac:spMkLst>
            <pc:docMk/>
            <pc:sldMk cId="989045796" sldId="4349"/>
            <ac:spMk id="10" creationId="{E77510AC-D692-8328-FDD7-3D6474B8E6E6}"/>
          </ac:spMkLst>
        </pc:spChg>
        <pc:spChg chg="add mod">
          <ac:chgData name="Lauren Walker" userId="af571a2d-6601-4289-a817-46289babcce5" providerId="ADAL" clId="{7D6ABDA5-9000-46AD-9624-2F5B50DB5F81}" dt="2026-02-26T13:42:07.882" v="7969" actId="1076"/>
          <ac:spMkLst>
            <pc:docMk/>
            <pc:sldMk cId="989045796" sldId="4349"/>
            <ac:spMk id="11" creationId="{C8135A33-B678-84D6-A15F-A272BC3914E6}"/>
          </ac:spMkLst>
        </pc:spChg>
      </pc:sldChg>
      <pc:sldChg chg="addSp delSp modSp add mod">
        <pc:chgData name="Lauren Walker" userId="af571a2d-6601-4289-a817-46289babcce5" providerId="ADAL" clId="{7D6ABDA5-9000-46AD-9624-2F5B50DB5F81}" dt="2026-02-26T16:25:54.044" v="9030"/>
        <pc:sldMkLst>
          <pc:docMk/>
          <pc:sldMk cId="3592543820" sldId="4350"/>
        </pc:sldMkLst>
        <pc:spChg chg="add del mod">
          <ac:chgData name="Lauren Walker" userId="af571a2d-6601-4289-a817-46289babcce5" providerId="ADAL" clId="{7D6ABDA5-9000-46AD-9624-2F5B50DB5F81}" dt="2026-02-26T16:25:53.804" v="9029" actId="478"/>
          <ac:spMkLst>
            <pc:docMk/>
            <pc:sldMk cId="3592543820" sldId="4350"/>
            <ac:spMk id="4" creationId="{98AA3177-8DB5-E0CC-E2BE-A6BDB9B4DFA5}"/>
          </ac:spMkLst>
        </pc:spChg>
        <pc:spChg chg="mod">
          <ac:chgData name="Lauren Walker" userId="af571a2d-6601-4289-a817-46289babcce5" providerId="ADAL" clId="{7D6ABDA5-9000-46AD-9624-2F5B50DB5F81}" dt="2026-02-05T21:30:52.650" v="6450" actId="20577"/>
          <ac:spMkLst>
            <pc:docMk/>
            <pc:sldMk cId="3592543820" sldId="4350"/>
            <ac:spMk id="7" creationId="{FF8D7127-5542-4718-4F98-2F45F91067C9}"/>
          </ac:spMkLst>
        </pc:spChg>
        <pc:picChg chg="add mod">
          <ac:chgData name="Lauren Walker" userId="af571a2d-6601-4289-a817-46289babcce5" providerId="ADAL" clId="{7D6ABDA5-9000-46AD-9624-2F5B50DB5F81}" dt="2026-02-26T16:25:54.044" v="9030"/>
          <ac:picMkLst>
            <pc:docMk/>
            <pc:sldMk cId="3592543820" sldId="4350"/>
            <ac:picMk id="3" creationId="{2978753F-9FCB-C454-C5C8-747608659529}"/>
          </ac:picMkLst>
        </pc:picChg>
        <pc:picChg chg="add mod">
          <ac:chgData name="Lauren Walker" userId="af571a2d-6601-4289-a817-46289babcce5" providerId="ADAL" clId="{7D6ABDA5-9000-46AD-9624-2F5B50DB5F81}" dt="2026-02-26T14:06:43.358" v="8372" actId="1076"/>
          <ac:picMkLst>
            <pc:docMk/>
            <pc:sldMk cId="3592543820" sldId="4350"/>
            <ac:picMk id="16" creationId="{6AF18064-D878-1AB9-BD34-ED062E1C9C43}"/>
          </ac:picMkLst>
        </pc:picChg>
        <pc:picChg chg="add mod">
          <ac:chgData name="Lauren Walker" userId="af571a2d-6601-4289-a817-46289babcce5" providerId="ADAL" clId="{7D6ABDA5-9000-46AD-9624-2F5B50DB5F81}" dt="2026-02-03T14:26:40.176" v="4066" actId="1076"/>
          <ac:picMkLst>
            <pc:docMk/>
            <pc:sldMk cId="3592543820" sldId="4350"/>
            <ac:picMk id="18" creationId="{EB0548E8-0356-78BA-D36C-DF50DE13907E}"/>
          </ac:picMkLst>
        </pc:picChg>
      </pc:sldChg>
      <pc:sldChg chg="delSp modSp add mod modShow">
        <pc:chgData name="Lauren Walker" userId="af571a2d-6601-4289-a817-46289babcce5" providerId="ADAL" clId="{7D6ABDA5-9000-46AD-9624-2F5B50DB5F81}" dt="2026-02-05T09:59:18.481" v="6363" actId="20577"/>
        <pc:sldMkLst>
          <pc:docMk/>
          <pc:sldMk cId="1166544303" sldId="4351"/>
        </pc:sldMkLst>
        <pc:spChg chg="mod">
          <ac:chgData name="Lauren Walker" userId="af571a2d-6601-4289-a817-46289babcce5" providerId="ADAL" clId="{7D6ABDA5-9000-46AD-9624-2F5B50DB5F81}" dt="2026-02-05T09:59:18.481" v="6363" actId="20577"/>
          <ac:spMkLst>
            <pc:docMk/>
            <pc:sldMk cId="1166544303" sldId="4351"/>
            <ac:spMk id="3" creationId="{E0FB9030-5172-047E-CC36-2B93B9186F20}"/>
          </ac:spMkLst>
        </pc:spChg>
        <pc:spChg chg="mod">
          <ac:chgData name="Lauren Walker" userId="af571a2d-6601-4289-a817-46289babcce5" providerId="ADAL" clId="{7D6ABDA5-9000-46AD-9624-2F5B50DB5F81}" dt="2026-02-03T12:14:28.769" v="1951" actId="20577"/>
          <ac:spMkLst>
            <pc:docMk/>
            <pc:sldMk cId="1166544303" sldId="4351"/>
            <ac:spMk id="7" creationId="{452FE073-DE1A-D744-FF55-881EF63F8CE8}"/>
          </ac:spMkLst>
        </pc:spChg>
      </pc:sldChg>
      <pc:sldChg chg="addSp modSp add mod ord modAnim modNotesTx">
        <pc:chgData name="Lauren Walker" userId="af571a2d-6601-4289-a817-46289babcce5" providerId="ADAL" clId="{7D6ABDA5-9000-46AD-9624-2F5B50DB5F81}" dt="2026-02-03T14:36:38.009" v="4393"/>
        <pc:sldMkLst>
          <pc:docMk/>
          <pc:sldMk cId="4038114159" sldId="4352"/>
        </pc:sldMkLst>
        <pc:spChg chg="mod">
          <ac:chgData name="Lauren Walker" userId="af571a2d-6601-4289-a817-46289babcce5" providerId="ADAL" clId="{7D6ABDA5-9000-46AD-9624-2F5B50DB5F81}" dt="2026-02-03T12:16:54.328" v="2096" actId="1076"/>
          <ac:spMkLst>
            <pc:docMk/>
            <pc:sldMk cId="4038114159" sldId="4352"/>
            <ac:spMk id="3" creationId="{014D549D-1B30-AD98-D69E-5FEC28B06A29}"/>
          </ac:spMkLst>
        </pc:spChg>
        <pc:spChg chg="mod">
          <ac:chgData name="Lauren Walker" userId="af571a2d-6601-4289-a817-46289babcce5" providerId="ADAL" clId="{7D6ABDA5-9000-46AD-9624-2F5B50DB5F81}" dt="2026-02-03T12:23:46.283" v="2888" actId="20577"/>
          <ac:spMkLst>
            <pc:docMk/>
            <pc:sldMk cId="4038114159" sldId="4352"/>
            <ac:spMk id="7" creationId="{41C20835-FAEF-712D-FD85-85C3685C52E0}"/>
          </ac:spMkLst>
        </pc:spChg>
        <pc:spChg chg="add mod">
          <ac:chgData name="Lauren Walker" userId="af571a2d-6601-4289-a817-46289babcce5" providerId="ADAL" clId="{7D6ABDA5-9000-46AD-9624-2F5B50DB5F81}" dt="2026-02-03T14:08:49.791" v="3934" actId="113"/>
          <ac:spMkLst>
            <pc:docMk/>
            <pc:sldMk cId="4038114159" sldId="4352"/>
            <ac:spMk id="8" creationId="{4B4C8CC6-3CC0-72CE-EBFC-683884F37EF6}"/>
          </ac:spMkLst>
        </pc:spChg>
        <pc:picChg chg="add mod">
          <ac:chgData name="Lauren Walker" userId="af571a2d-6601-4289-a817-46289babcce5" providerId="ADAL" clId="{7D6ABDA5-9000-46AD-9624-2F5B50DB5F81}" dt="2026-02-03T12:17:56.465" v="2109" actId="1076"/>
          <ac:picMkLst>
            <pc:docMk/>
            <pc:sldMk cId="4038114159" sldId="4352"/>
            <ac:picMk id="6" creationId="{C76ADA94-41B5-5649-460E-64B97933DEEE}"/>
          </ac:picMkLst>
        </pc:picChg>
      </pc:sldChg>
      <pc:sldChg chg="addSp delSp modSp add mod">
        <pc:chgData name="Lauren Walker" userId="af571a2d-6601-4289-a817-46289babcce5" providerId="ADAL" clId="{7D6ABDA5-9000-46AD-9624-2F5B50DB5F81}" dt="2026-02-26T16:21:20.117" v="9011" actId="1076"/>
        <pc:sldMkLst>
          <pc:docMk/>
          <pc:sldMk cId="1030226739" sldId="4354"/>
        </pc:sldMkLst>
        <pc:spChg chg="del mod">
          <ac:chgData name="Lauren Walker" userId="af571a2d-6601-4289-a817-46289babcce5" providerId="ADAL" clId="{7D6ABDA5-9000-46AD-9624-2F5B50DB5F81}" dt="2026-02-26T16:21:05.034" v="9006" actId="478"/>
          <ac:spMkLst>
            <pc:docMk/>
            <pc:sldMk cId="1030226739" sldId="4354"/>
            <ac:spMk id="4" creationId="{8A298718-DC13-A663-11B7-80855BB13091}"/>
          </ac:spMkLst>
        </pc:spChg>
        <pc:spChg chg="mod">
          <ac:chgData name="Lauren Walker" userId="af571a2d-6601-4289-a817-46289babcce5" providerId="ADAL" clId="{7D6ABDA5-9000-46AD-9624-2F5B50DB5F81}" dt="2026-02-05T21:30:42.527" v="6428" actId="20577"/>
          <ac:spMkLst>
            <pc:docMk/>
            <pc:sldMk cId="1030226739" sldId="4354"/>
            <ac:spMk id="7" creationId="{2823FE77-302F-E164-193A-AD6922A74D7D}"/>
          </ac:spMkLst>
        </pc:spChg>
        <pc:picChg chg="add mod">
          <ac:chgData name="Lauren Walker" userId="af571a2d-6601-4289-a817-46289babcce5" providerId="ADAL" clId="{7D6ABDA5-9000-46AD-9624-2F5B50DB5F81}" dt="2026-02-26T16:21:20.117" v="9011" actId="1076"/>
          <ac:picMkLst>
            <pc:docMk/>
            <pc:sldMk cId="1030226739" sldId="4354"/>
            <ac:picMk id="6" creationId="{98E56973-662F-BF8E-4F04-64D282ECF433}"/>
          </ac:picMkLst>
        </pc:picChg>
        <pc:picChg chg="add mod">
          <ac:chgData name="Lauren Walker" userId="af571a2d-6601-4289-a817-46289babcce5" providerId="ADAL" clId="{7D6ABDA5-9000-46AD-9624-2F5B50DB5F81}" dt="2026-02-03T14:24:02.875" v="4035" actId="1076"/>
          <ac:picMkLst>
            <pc:docMk/>
            <pc:sldMk cId="1030226739" sldId="4354"/>
            <ac:picMk id="12" creationId="{BF11D9BF-6ED8-DDCF-4EF3-BB7B773A39E9}"/>
          </ac:picMkLst>
        </pc:picChg>
        <pc:picChg chg="add mod">
          <ac:chgData name="Lauren Walker" userId="af571a2d-6601-4289-a817-46289babcce5" providerId="ADAL" clId="{7D6ABDA5-9000-46AD-9624-2F5B50DB5F81}" dt="2026-02-03T14:24:00.267" v="4034" actId="1076"/>
          <ac:picMkLst>
            <pc:docMk/>
            <pc:sldMk cId="1030226739" sldId="4354"/>
            <ac:picMk id="17" creationId="{15EECBE3-5383-6533-AF12-EB0335E8E91C}"/>
          </ac:picMkLst>
        </pc:picChg>
      </pc:sldChg>
      <pc:sldChg chg="addSp delSp modSp add mod">
        <pc:chgData name="Lauren Walker" userId="af571a2d-6601-4289-a817-46289babcce5" providerId="ADAL" clId="{7D6ABDA5-9000-46AD-9624-2F5B50DB5F81}" dt="2026-02-26T16:22:07.278" v="9017" actId="1076"/>
        <pc:sldMkLst>
          <pc:docMk/>
          <pc:sldMk cId="1531439695" sldId="4355"/>
        </pc:sldMkLst>
        <pc:spChg chg="del mod">
          <ac:chgData name="Lauren Walker" userId="af571a2d-6601-4289-a817-46289babcce5" providerId="ADAL" clId="{7D6ABDA5-9000-46AD-9624-2F5B50DB5F81}" dt="2026-02-26T16:21:28.690" v="9012" actId="478"/>
          <ac:spMkLst>
            <pc:docMk/>
            <pc:sldMk cId="1531439695" sldId="4355"/>
            <ac:spMk id="4" creationId="{427BD941-9B1C-F9F8-DB07-2C80DA16E49B}"/>
          </ac:spMkLst>
        </pc:spChg>
        <pc:spChg chg="mod">
          <ac:chgData name="Lauren Walker" userId="af571a2d-6601-4289-a817-46289babcce5" providerId="ADAL" clId="{7D6ABDA5-9000-46AD-9624-2F5B50DB5F81}" dt="2026-02-05T21:30:33.620" v="6417" actId="20577"/>
          <ac:spMkLst>
            <pc:docMk/>
            <pc:sldMk cId="1531439695" sldId="4355"/>
            <ac:spMk id="7" creationId="{EE6713B2-4EDC-882A-04F7-DCFE287241FC}"/>
          </ac:spMkLst>
        </pc:spChg>
        <pc:picChg chg="add mod">
          <ac:chgData name="Lauren Walker" userId="af571a2d-6601-4289-a817-46289babcce5" providerId="ADAL" clId="{7D6ABDA5-9000-46AD-9624-2F5B50DB5F81}" dt="2026-02-26T16:22:07.278" v="9017" actId="1076"/>
          <ac:picMkLst>
            <pc:docMk/>
            <pc:sldMk cId="1531439695" sldId="4355"/>
            <ac:picMk id="6" creationId="{66F66012-08CC-7CD7-998C-88BF0DF9D54D}"/>
          </ac:picMkLst>
        </pc:picChg>
        <pc:picChg chg="add mod">
          <ac:chgData name="Lauren Walker" userId="af571a2d-6601-4289-a817-46289babcce5" providerId="ADAL" clId="{7D6ABDA5-9000-46AD-9624-2F5B50DB5F81}" dt="2026-02-03T14:16:56.540" v="4020" actId="1076"/>
          <ac:picMkLst>
            <pc:docMk/>
            <pc:sldMk cId="1531439695" sldId="4355"/>
            <ac:picMk id="12" creationId="{4229D4FC-FA6D-07C5-DA4F-E7EF8860C144}"/>
          </ac:picMkLst>
        </pc:picChg>
        <pc:picChg chg="add mod">
          <ac:chgData name="Lauren Walker" userId="af571a2d-6601-4289-a817-46289babcce5" providerId="ADAL" clId="{7D6ABDA5-9000-46AD-9624-2F5B50DB5F81}" dt="2026-02-03T14:23:37.688" v="4026" actId="1076"/>
          <ac:picMkLst>
            <pc:docMk/>
            <pc:sldMk cId="1531439695" sldId="4355"/>
            <ac:picMk id="19" creationId="{55C3EAEB-3D1B-87B9-16B4-31C0A2465C22}"/>
          </ac:picMkLst>
        </pc:picChg>
      </pc:sldChg>
      <pc:sldChg chg="addSp delSp modSp add mod">
        <pc:chgData name="Lauren Walker" userId="af571a2d-6601-4289-a817-46289babcce5" providerId="ADAL" clId="{7D6ABDA5-9000-46AD-9624-2F5B50DB5F81}" dt="2026-02-26T17:02:36.900" v="9042" actId="1076"/>
        <pc:sldMkLst>
          <pc:docMk/>
          <pc:sldMk cId="1304352443" sldId="4356"/>
        </pc:sldMkLst>
        <pc:spChg chg="mod">
          <ac:chgData name="Lauren Walker" userId="af571a2d-6601-4289-a817-46289babcce5" providerId="ADAL" clId="{7D6ABDA5-9000-46AD-9624-2F5B50DB5F81}" dt="2026-02-05T21:30:14.675" v="6399" actId="20577"/>
          <ac:spMkLst>
            <pc:docMk/>
            <pc:sldMk cId="1304352443" sldId="4356"/>
            <ac:spMk id="7" creationId="{84CE87A7-4990-42A7-42FC-B9946FDC363C}"/>
          </ac:spMkLst>
        </pc:spChg>
        <pc:spChg chg="add del mod">
          <ac:chgData name="Lauren Walker" userId="af571a2d-6601-4289-a817-46289babcce5" providerId="ADAL" clId="{7D6ABDA5-9000-46AD-9624-2F5B50DB5F81}" dt="2026-02-26T16:23:29.954" v="9023" actId="478"/>
          <ac:spMkLst>
            <pc:docMk/>
            <pc:sldMk cId="1304352443" sldId="4356"/>
            <ac:spMk id="12" creationId="{E7E8E440-A3A8-709F-47FF-8BD527BF0436}"/>
          </ac:spMkLst>
        </pc:spChg>
        <pc:picChg chg="add del mod">
          <ac:chgData name="Lauren Walker" userId="af571a2d-6601-4289-a817-46289babcce5" providerId="ADAL" clId="{7D6ABDA5-9000-46AD-9624-2F5B50DB5F81}" dt="2026-02-26T16:25:49.588" v="9028" actId="478"/>
          <ac:picMkLst>
            <pc:docMk/>
            <pc:sldMk cId="1304352443" sldId="4356"/>
            <ac:picMk id="4" creationId="{02F1A473-4EBD-FDB2-4F23-E7CC46D5E09F}"/>
          </ac:picMkLst>
        </pc:picChg>
        <pc:picChg chg="add del mod">
          <ac:chgData name="Lauren Walker" userId="af571a2d-6601-4289-a817-46289babcce5" providerId="ADAL" clId="{7D6ABDA5-9000-46AD-9624-2F5B50DB5F81}" dt="2026-02-26T17:00:48.144" v="9037" actId="478"/>
          <ac:picMkLst>
            <pc:docMk/>
            <pc:sldMk cId="1304352443" sldId="4356"/>
            <ac:picMk id="4" creationId="{361BD6F5-E132-30F8-7EFC-D4CFAB4DE510}"/>
          </ac:picMkLst>
        </pc:picChg>
        <pc:picChg chg="add mod">
          <ac:chgData name="Lauren Walker" userId="af571a2d-6601-4289-a817-46289babcce5" providerId="ADAL" clId="{7D6ABDA5-9000-46AD-9624-2F5B50DB5F81}" dt="2026-02-26T16:24:23.655" v="9027" actId="1076"/>
          <ac:picMkLst>
            <pc:docMk/>
            <pc:sldMk cId="1304352443" sldId="4356"/>
            <ac:picMk id="6" creationId="{4FDBED59-DA50-0D65-AA60-731A23AE8CC4}"/>
          </ac:picMkLst>
        </pc:picChg>
        <pc:picChg chg="add mod">
          <ac:chgData name="Lauren Walker" userId="af571a2d-6601-4289-a817-46289babcce5" providerId="ADAL" clId="{7D6ABDA5-9000-46AD-9624-2F5B50DB5F81}" dt="2026-02-26T16:24:23.655" v="9027" actId="1076"/>
          <ac:picMkLst>
            <pc:docMk/>
            <pc:sldMk cId="1304352443" sldId="4356"/>
            <ac:picMk id="9" creationId="{27EDAEDB-3A60-BCC0-4391-82BA1781729C}"/>
          </ac:picMkLst>
        </pc:picChg>
        <pc:picChg chg="add mod">
          <ac:chgData name="Lauren Walker" userId="af571a2d-6601-4289-a817-46289babcce5" providerId="ADAL" clId="{7D6ABDA5-9000-46AD-9624-2F5B50DB5F81}" dt="2026-02-26T17:02:36.900" v="9042" actId="1076"/>
          <ac:picMkLst>
            <pc:docMk/>
            <pc:sldMk cId="1304352443" sldId="4356"/>
            <ac:picMk id="10" creationId="{01C03F64-B0F8-954C-B9A9-B65F1D4141D3}"/>
          </ac:picMkLst>
        </pc:picChg>
      </pc:sldChg>
      <pc:sldChg chg="addSp modSp add del mod">
        <pc:chgData name="Lauren Walker" userId="af571a2d-6601-4289-a817-46289babcce5" providerId="ADAL" clId="{7D6ABDA5-9000-46AD-9624-2F5B50DB5F81}" dt="2026-02-26T14:24:47.171" v="8440" actId="47"/>
        <pc:sldMkLst>
          <pc:docMk/>
          <pc:sldMk cId="2586949196" sldId="4357"/>
        </pc:sldMkLst>
      </pc:sldChg>
      <pc:sldChg chg="addSp delSp modSp add mod ord">
        <pc:chgData name="Lauren Walker" userId="af571a2d-6601-4289-a817-46289babcce5" providerId="ADAL" clId="{7D6ABDA5-9000-46AD-9624-2F5B50DB5F81}" dt="2026-02-26T16:23:18.338" v="9022" actId="1076"/>
        <pc:sldMkLst>
          <pc:docMk/>
          <pc:sldMk cId="2991965803" sldId="4358"/>
        </pc:sldMkLst>
        <pc:spChg chg="del mod">
          <ac:chgData name="Lauren Walker" userId="af571a2d-6601-4289-a817-46289babcce5" providerId="ADAL" clId="{7D6ABDA5-9000-46AD-9624-2F5B50DB5F81}" dt="2026-02-26T16:22:48.146" v="9019" actId="478"/>
          <ac:spMkLst>
            <pc:docMk/>
            <pc:sldMk cId="2991965803" sldId="4358"/>
            <ac:spMk id="4" creationId="{48D59B52-3267-7C55-E76A-51104C2D90AF}"/>
          </ac:spMkLst>
        </pc:spChg>
        <pc:spChg chg="mod">
          <ac:chgData name="Lauren Walker" userId="af571a2d-6601-4289-a817-46289babcce5" providerId="ADAL" clId="{7D6ABDA5-9000-46AD-9624-2F5B50DB5F81}" dt="2026-02-05T21:30:24.736" v="6408" actId="20577"/>
          <ac:spMkLst>
            <pc:docMk/>
            <pc:sldMk cId="2991965803" sldId="4358"/>
            <ac:spMk id="7" creationId="{A44E810E-F2D7-530C-7C13-828B72C34D48}"/>
          </ac:spMkLst>
        </pc:spChg>
        <pc:picChg chg="add mod">
          <ac:chgData name="Lauren Walker" userId="af571a2d-6601-4289-a817-46289babcce5" providerId="ADAL" clId="{7D6ABDA5-9000-46AD-9624-2F5B50DB5F81}" dt="2026-02-03T14:25:36.680" v="4052" actId="1076"/>
          <ac:picMkLst>
            <pc:docMk/>
            <pc:sldMk cId="2991965803" sldId="4358"/>
            <ac:picMk id="6" creationId="{898BB98A-D7CF-B2DF-5CE1-EAF0735D436E}"/>
          </ac:picMkLst>
        </pc:picChg>
        <pc:picChg chg="add mod">
          <ac:chgData name="Lauren Walker" userId="af571a2d-6601-4289-a817-46289babcce5" providerId="ADAL" clId="{7D6ABDA5-9000-46AD-9624-2F5B50DB5F81}" dt="2026-02-26T16:23:18.338" v="9022" actId="1076"/>
          <ac:picMkLst>
            <pc:docMk/>
            <pc:sldMk cId="2991965803" sldId="4358"/>
            <ac:picMk id="8" creationId="{0F71B42B-45F0-B645-459C-A6248AA1E12B}"/>
          </ac:picMkLst>
        </pc:picChg>
        <pc:picChg chg="add mod">
          <ac:chgData name="Lauren Walker" userId="af571a2d-6601-4289-a817-46289babcce5" providerId="ADAL" clId="{7D6ABDA5-9000-46AD-9624-2F5B50DB5F81}" dt="2026-02-03T14:26:03.585" v="4056" actId="1076"/>
          <ac:picMkLst>
            <pc:docMk/>
            <pc:sldMk cId="2991965803" sldId="4358"/>
            <ac:picMk id="9" creationId="{5C10841B-F061-BD01-371D-41552C6BF8AA}"/>
          </ac:picMkLst>
        </pc:picChg>
      </pc:sldChg>
      <pc:sldChg chg="addSp delSp modSp add mod">
        <pc:chgData name="Lauren Walker" userId="af571a2d-6601-4289-a817-46289babcce5" providerId="ADAL" clId="{7D6ABDA5-9000-46AD-9624-2F5B50DB5F81}" dt="2026-02-26T13:45:55.005" v="7985" actId="1076"/>
        <pc:sldMkLst>
          <pc:docMk/>
          <pc:sldMk cId="2353817722" sldId="4359"/>
        </pc:sldMkLst>
        <pc:spChg chg="del mod">
          <ac:chgData name="Lauren Walker" userId="af571a2d-6601-4289-a817-46289babcce5" providerId="ADAL" clId="{7D6ABDA5-9000-46AD-9624-2F5B50DB5F81}" dt="2026-02-26T13:44:17.201" v="7970" actId="478"/>
          <ac:spMkLst>
            <pc:docMk/>
            <pc:sldMk cId="2353817722" sldId="4359"/>
            <ac:spMk id="4" creationId="{50C8701D-DD1B-9256-C5EA-87320B8A0D3E}"/>
          </ac:spMkLst>
        </pc:spChg>
        <pc:spChg chg="mod">
          <ac:chgData name="Lauren Walker" userId="af571a2d-6601-4289-a817-46289babcce5" providerId="ADAL" clId="{7D6ABDA5-9000-46AD-9624-2F5B50DB5F81}" dt="2026-02-26T13:45:20.386" v="7982" actId="1076"/>
          <ac:spMkLst>
            <pc:docMk/>
            <pc:sldMk cId="2353817722" sldId="4359"/>
            <ac:spMk id="7" creationId="{1B0DD1CD-6361-1A6D-0F06-9CF3B7ECE929}"/>
          </ac:spMkLst>
        </pc:spChg>
        <pc:picChg chg="add mod">
          <ac:chgData name="Lauren Walker" userId="af571a2d-6601-4289-a817-46289babcce5" providerId="ADAL" clId="{7D6ABDA5-9000-46AD-9624-2F5B50DB5F81}" dt="2026-02-26T13:44:59.494" v="7980" actId="1076"/>
          <ac:picMkLst>
            <pc:docMk/>
            <pc:sldMk cId="2353817722" sldId="4359"/>
            <ac:picMk id="6" creationId="{DF7F4555-A9A4-A337-A471-251901596A05}"/>
          </ac:picMkLst>
        </pc:picChg>
        <pc:picChg chg="add mod">
          <ac:chgData name="Lauren Walker" userId="af571a2d-6601-4289-a817-46289babcce5" providerId="ADAL" clId="{7D6ABDA5-9000-46AD-9624-2F5B50DB5F81}" dt="2026-02-26T13:45:55.005" v="7985" actId="1076"/>
          <ac:picMkLst>
            <pc:docMk/>
            <pc:sldMk cId="2353817722" sldId="4359"/>
            <ac:picMk id="8" creationId="{50A12607-11B6-E2B7-1774-8E06557DE8AB}"/>
          </ac:picMkLst>
        </pc:picChg>
        <pc:picChg chg="add mod">
          <ac:chgData name="Lauren Walker" userId="af571a2d-6601-4289-a817-46289babcce5" providerId="ADAL" clId="{7D6ABDA5-9000-46AD-9624-2F5B50DB5F81}" dt="2026-02-26T13:45:55.005" v="7985" actId="1076"/>
          <ac:picMkLst>
            <pc:docMk/>
            <pc:sldMk cId="2353817722" sldId="4359"/>
            <ac:picMk id="9" creationId="{B25B8F78-0C3D-D60A-9578-116E1CA6930C}"/>
          </ac:picMkLst>
        </pc:picChg>
      </pc:sldChg>
      <pc:sldChg chg="addSp delSp modSp add mod">
        <pc:chgData name="Lauren Walker" userId="af571a2d-6601-4289-a817-46289babcce5" providerId="ADAL" clId="{7D6ABDA5-9000-46AD-9624-2F5B50DB5F81}" dt="2026-02-26T13:49:56.698" v="8093" actId="1076"/>
        <pc:sldMkLst>
          <pc:docMk/>
          <pc:sldMk cId="3310813529" sldId="4360"/>
        </pc:sldMkLst>
        <pc:spChg chg="del mod">
          <ac:chgData name="Lauren Walker" userId="af571a2d-6601-4289-a817-46289babcce5" providerId="ADAL" clId="{7D6ABDA5-9000-46AD-9624-2F5B50DB5F81}" dt="2026-02-26T13:48:59.208" v="8080" actId="478"/>
          <ac:spMkLst>
            <pc:docMk/>
            <pc:sldMk cId="3310813529" sldId="4360"/>
            <ac:spMk id="4" creationId="{A76264BA-C0E5-37C9-E249-6A5B50D47054}"/>
          </ac:spMkLst>
        </pc:spChg>
        <pc:spChg chg="mod">
          <ac:chgData name="Lauren Walker" userId="af571a2d-6601-4289-a817-46289babcce5" providerId="ADAL" clId="{7D6ABDA5-9000-46AD-9624-2F5B50DB5F81}" dt="2026-02-26T13:49:27.638" v="8087" actId="1076"/>
          <ac:spMkLst>
            <pc:docMk/>
            <pc:sldMk cId="3310813529" sldId="4360"/>
            <ac:spMk id="7" creationId="{7F9E5CEF-39D2-9F57-1803-AA144FB2DB95}"/>
          </ac:spMkLst>
        </pc:spChg>
        <pc:picChg chg="add">
          <ac:chgData name="Lauren Walker" userId="af571a2d-6601-4289-a817-46289babcce5" providerId="ADAL" clId="{7D6ABDA5-9000-46AD-9624-2F5B50DB5F81}" dt="2026-02-26T13:49:13.690" v="8084" actId="22"/>
          <ac:picMkLst>
            <pc:docMk/>
            <pc:sldMk cId="3310813529" sldId="4360"/>
            <ac:picMk id="6" creationId="{6BFCB51A-6782-AF58-5832-E09F4C398804}"/>
          </ac:picMkLst>
        </pc:picChg>
        <pc:picChg chg="add mod">
          <ac:chgData name="Lauren Walker" userId="af571a2d-6601-4289-a817-46289babcce5" providerId="ADAL" clId="{7D6ABDA5-9000-46AD-9624-2F5B50DB5F81}" dt="2026-02-26T13:49:56.698" v="8093" actId="1076"/>
          <ac:picMkLst>
            <pc:docMk/>
            <pc:sldMk cId="3310813529" sldId="4360"/>
            <ac:picMk id="8" creationId="{C438B504-B860-6819-DE13-74FED3BACBDB}"/>
          </ac:picMkLst>
        </pc:picChg>
        <pc:picChg chg="add mod">
          <ac:chgData name="Lauren Walker" userId="af571a2d-6601-4289-a817-46289babcce5" providerId="ADAL" clId="{7D6ABDA5-9000-46AD-9624-2F5B50DB5F81}" dt="2026-02-26T13:49:56.698" v="8093" actId="1076"/>
          <ac:picMkLst>
            <pc:docMk/>
            <pc:sldMk cId="3310813529" sldId="4360"/>
            <ac:picMk id="9" creationId="{84C6E91D-14DF-928C-2D7E-532D4F0C7502}"/>
          </ac:picMkLst>
        </pc:picChg>
      </pc:sldChg>
      <pc:sldChg chg="addSp delSp modSp add mod">
        <pc:chgData name="Lauren Walker" userId="af571a2d-6601-4289-a817-46289babcce5" providerId="ADAL" clId="{7D6ABDA5-9000-46AD-9624-2F5B50DB5F81}" dt="2026-02-26T13:49:46.216" v="8091" actId="1076"/>
        <pc:sldMkLst>
          <pc:docMk/>
          <pc:sldMk cId="327857880" sldId="4361"/>
        </pc:sldMkLst>
        <pc:spChg chg="add del mod">
          <ac:chgData name="Lauren Walker" userId="af571a2d-6601-4289-a817-46289babcce5" providerId="ADAL" clId="{7D6ABDA5-9000-46AD-9624-2F5B50DB5F81}" dt="2026-02-26T13:46:54.741" v="7990" actId="478"/>
          <ac:spMkLst>
            <pc:docMk/>
            <pc:sldMk cId="327857880" sldId="4361"/>
            <ac:spMk id="3" creationId="{066420DC-32BC-D8AB-C349-A3B289397946}"/>
          </ac:spMkLst>
        </pc:spChg>
        <pc:spChg chg="mod">
          <ac:chgData name="Lauren Walker" userId="af571a2d-6601-4289-a817-46289babcce5" providerId="ADAL" clId="{7D6ABDA5-9000-46AD-9624-2F5B50DB5F81}" dt="2026-02-26T13:47:29.762" v="8076" actId="1076"/>
          <ac:spMkLst>
            <pc:docMk/>
            <pc:sldMk cId="327857880" sldId="4361"/>
            <ac:spMk id="7" creationId="{039A3746-3A85-2D3A-640D-0AFA1ABB72B0}"/>
          </ac:spMkLst>
        </pc:spChg>
        <pc:picChg chg="add del">
          <ac:chgData name="Lauren Walker" userId="af571a2d-6601-4289-a817-46289babcce5" providerId="ADAL" clId="{7D6ABDA5-9000-46AD-9624-2F5B50DB5F81}" dt="2026-02-26T13:46:52.689" v="7989" actId="478"/>
          <ac:picMkLst>
            <pc:docMk/>
            <pc:sldMk cId="327857880" sldId="4361"/>
            <ac:picMk id="6" creationId="{C2C4B592-419A-1B77-B5E2-69A40BE32430}"/>
          </ac:picMkLst>
        </pc:picChg>
        <pc:picChg chg="add mod">
          <ac:chgData name="Lauren Walker" userId="af571a2d-6601-4289-a817-46289babcce5" providerId="ADAL" clId="{7D6ABDA5-9000-46AD-9624-2F5B50DB5F81}" dt="2026-02-26T13:49:46.216" v="8091" actId="1076"/>
          <ac:picMkLst>
            <pc:docMk/>
            <pc:sldMk cId="327857880" sldId="4361"/>
            <ac:picMk id="8" creationId="{33842E3C-BD05-632C-3463-AD8DC6B3E93C}"/>
          </ac:picMkLst>
        </pc:picChg>
        <pc:picChg chg="add mod">
          <ac:chgData name="Lauren Walker" userId="af571a2d-6601-4289-a817-46289babcce5" providerId="ADAL" clId="{7D6ABDA5-9000-46AD-9624-2F5B50DB5F81}" dt="2026-02-26T13:49:46.216" v="8091" actId="1076"/>
          <ac:picMkLst>
            <pc:docMk/>
            <pc:sldMk cId="327857880" sldId="4361"/>
            <ac:picMk id="9" creationId="{5C6390BE-4051-1F62-E4BA-47519AF1F38B}"/>
          </ac:picMkLst>
        </pc:picChg>
      </pc:sldChg>
      <pc:sldChg chg="addSp delSp modSp add mod ord">
        <pc:chgData name="Lauren Walker" userId="af571a2d-6601-4289-a817-46289babcce5" providerId="ADAL" clId="{7D6ABDA5-9000-46AD-9624-2F5B50DB5F81}" dt="2026-02-26T13:51:33.602" v="8101" actId="1076"/>
        <pc:sldMkLst>
          <pc:docMk/>
          <pc:sldMk cId="968770094" sldId="4362"/>
        </pc:sldMkLst>
        <pc:spChg chg="del mod">
          <ac:chgData name="Lauren Walker" userId="af571a2d-6601-4289-a817-46289babcce5" providerId="ADAL" clId="{7D6ABDA5-9000-46AD-9624-2F5B50DB5F81}" dt="2026-02-26T13:50:06.430" v="8094" actId="478"/>
          <ac:spMkLst>
            <pc:docMk/>
            <pc:sldMk cId="968770094" sldId="4362"/>
            <ac:spMk id="4" creationId="{84620FD4-E8F3-49B2-0A9D-0E0869CF0598}"/>
          </ac:spMkLst>
        </pc:spChg>
        <pc:spChg chg="mod">
          <ac:chgData name="Lauren Walker" userId="af571a2d-6601-4289-a817-46289babcce5" providerId="ADAL" clId="{7D6ABDA5-9000-46AD-9624-2F5B50DB5F81}" dt="2026-02-26T13:51:19.352" v="8097" actId="1076"/>
          <ac:spMkLst>
            <pc:docMk/>
            <pc:sldMk cId="968770094" sldId="4362"/>
            <ac:spMk id="7" creationId="{04581DA5-11B4-607B-CB3C-4D96A8F2E239}"/>
          </ac:spMkLst>
        </pc:spChg>
        <pc:picChg chg="add">
          <ac:chgData name="Lauren Walker" userId="af571a2d-6601-4289-a817-46289babcce5" providerId="ADAL" clId="{7D6ABDA5-9000-46AD-9624-2F5B50DB5F81}" dt="2026-02-26T13:51:20.366" v="8098" actId="22"/>
          <ac:picMkLst>
            <pc:docMk/>
            <pc:sldMk cId="968770094" sldId="4362"/>
            <ac:picMk id="6" creationId="{2AB7AD08-AC3E-F6B7-6169-BF183FFA4504}"/>
          </ac:picMkLst>
        </pc:picChg>
        <pc:picChg chg="add mod">
          <ac:chgData name="Lauren Walker" userId="af571a2d-6601-4289-a817-46289babcce5" providerId="ADAL" clId="{7D6ABDA5-9000-46AD-9624-2F5B50DB5F81}" dt="2026-02-26T13:51:33.602" v="8101" actId="1076"/>
          <ac:picMkLst>
            <pc:docMk/>
            <pc:sldMk cId="968770094" sldId="4362"/>
            <ac:picMk id="8" creationId="{081673BA-960A-D6A8-15FE-233903988CB5}"/>
          </ac:picMkLst>
        </pc:picChg>
        <pc:picChg chg="add mod">
          <ac:chgData name="Lauren Walker" userId="af571a2d-6601-4289-a817-46289babcce5" providerId="ADAL" clId="{7D6ABDA5-9000-46AD-9624-2F5B50DB5F81}" dt="2026-02-26T13:51:33.602" v="8101" actId="1076"/>
          <ac:picMkLst>
            <pc:docMk/>
            <pc:sldMk cId="968770094" sldId="4362"/>
            <ac:picMk id="9" creationId="{891AAE2D-E179-11B0-D1FD-BA322BDCF017}"/>
          </ac:picMkLst>
        </pc:picChg>
      </pc:sldChg>
      <pc:sldChg chg="addSp delSp modSp add mod">
        <pc:chgData name="Lauren Walker" userId="af571a2d-6601-4289-a817-46289babcce5" providerId="ADAL" clId="{7D6ABDA5-9000-46AD-9624-2F5B50DB5F81}" dt="2026-02-26T13:54:08.503" v="8123" actId="1076"/>
        <pc:sldMkLst>
          <pc:docMk/>
          <pc:sldMk cId="1679945662" sldId="4363"/>
        </pc:sldMkLst>
        <pc:spChg chg="del mod">
          <ac:chgData name="Lauren Walker" userId="af571a2d-6601-4289-a817-46289babcce5" providerId="ADAL" clId="{7D6ABDA5-9000-46AD-9624-2F5B50DB5F81}" dt="2026-02-26T13:53:34.024" v="8114" actId="478"/>
          <ac:spMkLst>
            <pc:docMk/>
            <pc:sldMk cId="1679945662" sldId="4363"/>
            <ac:spMk id="4" creationId="{51CAFF7C-B67F-5F2F-A344-975B73AF1AD2}"/>
          </ac:spMkLst>
        </pc:spChg>
        <pc:spChg chg="mod">
          <ac:chgData name="Lauren Walker" userId="af571a2d-6601-4289-a817-46289babcce5" providerId="ADAL" clId="{7D6ABDA5-9000-46AD-9624-2F5B50DB5F81}" dt="2026-02-26T13:53:53.344" v="8119" actId="1076"/>
          <ac:spMkLst>
            <pc:docMk/>
            <pc:sldMk cId="1679945662" sldId="4363"/>
            <ac:spMk id="7" creationId="{0D4C764B-8C9A-6715-4374-CC8533523276}"/>
          </ac:spMkLst>
        </pc:spChg>
        <pc:picChg chg="add">
          <ac:chgData name="Lauren Walker" userId="af571a2d-6601-4289-a817-46289babcce5" providerId="ADAL" clId="{7D6ABDA5-9000-46AD-9624-2F5B50DB5F81}" dt="2026-02-26T13:53:54.402" v="8120" actId="22"/>
          <ac:picMkLst>
            <pc:docMk/>
            <pc:sldMk cId="1679945662" sldId="4363"/>
            <ac:picMk id="6" creationId="{F199C6BD-7504-8794-78E8-B945E09CC9F6}"/>
          </ac:picMkLst>
        </pc:picChg>
        <pc:picChg chg="add mod">
          <ac:chgData name="Lauren Walker" userId="af571a2d-6601-4289-a817-46289babcce5" providerId="ADAL" clId="{7D6ABDA5-9000-46AD-9624-2F5B50DB5F81}" dt="2026-02-26T13:54:08.503" v="8123" actId="1076"/>
          <ac:picMkLst>
            <pc:docMk/>
            <pc:sldMk cId="1679945662" sldId="4363"/>
            <ac:picMk id="8" creationId="{D275E6C3-496B-86B9-8E70-F2DEAE49269F}"/>
          </ac:picMkLst>
        </pc:picChg>
        <pc:picChg chg="add mod">
          <ac:chgData name="Lauren Walker" userId="af571a2d-6601-4289-a817-46289babcce5" providerId="ADAL" clId="{7D6ABDA5-9000-46AD-9624-2F5B50DB5F81}" dt="2026-02-26T13:54:08.503" v="8123" actId="1076"/>
          <ac:picMkLst>
            <pc:docMk/>
            <pc:sldMk cId="1679945662" sldId="4363"/>
            <ac:picMk id="9" creationId="{2CA14F9D-77C8-4B4F-C151-6EED9AEE329E}"/>
          </ac:picMkLst>
        </pc:picChg>
      </pc:sldChg>
      <pc:sldChg chg="addSp delSp modSp add mod ord delAnim modAnim">
        <pc:chgData name="Lauren Walker" userId="af571a2d-6601-4289-a817-46289babcce5" providerId="ADAL" clId="{7D6ABDA5-9000-46AD-9624-2F5B50DB5F81}" dt="2026-02-26T14:00:35.966" v="8370" actId="20577"/>
        <pc:sldMkLst>
          <pc:docMk/>
          <pc:sldMk cId="1971348507" sldId="4364"/>
        </pc:sldMkLst>
        <pc:spChg chg="mod">
          <ac:chgData name="Lauren Walker" userId="af571a2d-6601-4289-a817-46289babcce5" providerId="ADAL" clId="{7D6ABDA5-9000-46AD-9624-2F5B50DB5F81}" dt="2026-02-03T14:53:02.394" v="6279" actId="20577"/>
          <ac:spMkLst>
            <pc:docMk/>
            <pc:sldMk cId="1971348507" sldId="4364"/>
            <ac:spMk id="7" creationId="{89449F9E-FA52-E793-64E5-80019B71E633}"/>
          </ac:spMkLst>
        </pc:spChg>
        <pc:spChg chg="add mod">
          <ac:chgData name="Lauren Walker" userId="af571a2d-6601-4289-a817-46289babcce5" providerId="ADAL" clId="{7D6ABDA5-9000-46AD-9624-2F5B50DB5F81}" dt="2026-02-26T14:00:35.966" v="8370" actId="20577"/>
          <ac:spMkLst>
            <pc:docMk/>
            <pc:sldMk cId="1971348507" sldId="4364"/>
            <ac:spMk id="8" creationId="{12AD4AE8-86BB-C30E-268A-CA598B57A04D}"/>
          </ac:spMkLst>
        </pc:spChg>
      </pc:sldChg>
      <pc:sldChg chg="addSp delSp modSp add mod">
        <pc:chgData name="Lauren Walker" userId="af571a2d-6601-4289-a817-46289babcce5" providerId="ADAL" clId="{7D6ABDA5-9000-46AD-9624-2F5B50DB5F81}" dt="2026-02-26T13:52:55.719" v="8112" actId="1076"/>
        <pc:sldMkLst>
          <pc:docMk/>
          <pc:sldMk cId="2108657957" sldId="4365"/>
        </pc:sldMkLst>
        <pc:spChg chg="del">
          <ac:chgData name="Lauren Walker" userId="af571a2d-6601-4289-a817-46289babcce5" providerId="ADAL" clId="{7D6ABDA5-9000-46AD-9624-2F5B50DB5F81}" dt="2026-02-26T13:51:42.268" v="8102" actId="478"/>
          <ac:spMkLst>
            <pc:docMk/>
            <pc:sldMk cId="2108657957" sldId="4365"/>
            <ac:spMk id="4" creationId="{0356A005-DCB2-CFC2-9D29-EBF3B8C32110}"/>
          </ac:spMkLst>
        </pc:spChg>
        <pc:spChg chg="mod">
          <ac:chgData name="Lauren Walker" userId="af571a2d-6601-4289-a817-46289babcce5" providerId="ADAL" clId="{7D6ABDA5-9000-46AD-9624-2F5B50DB5F81}" dt="2026-02-26T13:52:44.568" v="8107" actId="1076"/>
          <ac:spMkLst>
            <pc:docMk/>
            <pc:sldMk cId="2108657957" sldId="4365"/>
            <ac:spMk id="7" creationId="{C624EB8D-230E-E168-66E2-C999226DB49F}"/>
          </ac:spMkLst>
        </pc:spChg>
        <pc:picChg chg="mod">
          <ac:chgData name="Lauren Walker" userId="af571a2d-6601-4289-a817-46289babcce5" providerId="ADAL" clId="{7D6ABDA5-9000-46AD-9624-2F5B50DB5F81}" dt="2026-02-26T13:52:55.719" v="8112" actId="1076"/>
          <ac:picMkLst>
            <pc:docMk/>
            <pc:sldMk cId="2108657957" sldId="4365"/>
            <ac:picMk id="6" creationId="{9D68209A-9E97-DF84-E080-0D68696F1E3B}"/>
          </ac:picMkLst>
        </pc:picChg>
        <pc:picChg chg="add del mod">
          <ac:chgData name="Lauren Walker" userId="af571a2d-6601-4289-a817-46289babcce5" providerId="ADAL" clId="{7D6ABDA5-9000-46AD-9624-2F5B50DB5F81}" dt="2026-02-26T13:52:48.466" v="8109" actId="478"/>
          <ac:picMkLst>
            <pc:docMk/>
            <pc:sldMk cId="2108657957" sldId="4365"/>
            <ac:picMk id="8" creationId="{22C87401-948A-4FBA-45E4-6855AB977849}"/>
          </ac:picMkLst>
        </pc:picChg>
        <pc:picChg chg="mod">
          <ac:chgData name="Lauren Walker" userId="af571a2d-6601-4289-a817-46289babcce5" providerId="ADAL" clId="{7D6ABDA5-9000-46AD-9624-2F5B50DB5F81}" dt="2026-02-26T13:52:55.719" v="8112" actId="1076"/>
          <ac:picMkLst>
            <pc:docMk/>
            <pc:sldMk cId="2108657957" sldId="4365"/>
            <ac:picMk id="9" creationId="{3B9052D5-83EF-2DC7-5A33-8EF08A53E594}"/>
          </ac:picMkLst>
        </pc:picChg>
        <pc:picChg chg="add">
          <ac:chgData name="Lauren Walker" userId="af571a2d-6601-4289-a817-46289babcce5" providerId="ADAL" clId="{7D6ABDA5-9000-46AD-9624-2F5B50DB5F81}" dt="2026-02-26T13:52:49.307" v="8110" actId="22"/>
          <ac:picMkLst>
            <pc:docMk/>
            <pc:sldMk cId="2108657957" sldId="4365"/>
            <ac:picMk id="12" creationId="{013C3F71-0421-DA9A-9F4C-9BBE82E48759}"/>
          </ac:picMkLst>
        </pc:picChg>
      </pc:sldChg>
      <pc:sldChg chg="modSp add mod ord">
        <pc:chgData name="Lauren Walker" userId="af571a2d-6601-4289-a817-46289babcce5" providerId="ADAL" clId="{7D6ABDA5-9000-46AD-9624-2F5B50DB5F81}" dt="2026-02-25T17:06:14.896" v="7519" actId="20577"/>
        <pc:sldMkLst>
          <pc:docMk/>
          <pc:sldMk cId="2279359826" sldId="4366"/>
        </pc:sldMkLst>
        <pc:spChg chg="mod">
          <ac:chgData name="Lauren Walker" userId="af571a2d-6601-4289-a817-46289babcce5" providerId="ADAL" clId="{7D6ABDA5-9000-46AD-9624-2F5B50DB5F81}" dt="2026-02-03T14:33:23.069" v="4369" actId="20577"/>
          <ac:spMkLst>
            <pc:docMk/>
            <pc:sldMk cId="2279359826" sldId="4366"/>
            <ac:spMk id="3" creationId="{C487DDA3-D914-EE0D-B0BB-CE51D55073B3}"/>
          </ac:spMkLst>
        </pc:spChg>
        <pc:spChg chg="mod">
          <ac:chgData name="Lauren Walker" userId="af571a2d-6601-4289-a817-46289babcce5" providerId="ADAL" clId="{7D6ABDA5-9000-46AD-9624-2F5B50DB5F81}" dt="2026-02-25T17:06:14.896" v="7519" actId="20577"/>
          <ac:spMkLst>
            <pc:docMk/>
            <pc:sldMk cId="2279359826" sldId="4366"/>
            <ac:spMk id="7" creationId="{96A974B4-94F0-ACB5-76C3-9403C1F85B7F}"/>
          </ac:spMkLst>
        </pc:spChg>
      </pc:sldChg>
      <pc:sldChg chg="addSp delSp modSp add mod">
        <pc:chgData name="Lauren Walker" userId="af571a2d-6601-4289-a817-46289babcce5" providerId="ADAL" clId="{7D6ABDA5-9000-46AD-9624-2F5B50DB5F81}" dt="2026-02-26T16:26:34.703" v="9033" actId="1076"/>
        <pc:sldMkLst>
          <pc:docMk/>
          <pc:sldMk cId="423271505" sldId="4367"/>
        </pc:sldMkLst>
        <pc:spChg chg="del mod">
          <ac:chgData name="Lauren Walker" userId="af571a2d-6601-4289-a817-46289babcce5" providerId="ADAL" clId="{7D6ABDA5-9000-46AD-9624-2F5B50DB5F81}" dt="2026-02-26T14:23:26.178" v="8416" actId="478"/>
          <ac:spMkLst>
            <pc:docMk/>
            <pc:sldMk cId="423271505" sldId="4367"/>
            <ac:spMk id="4" creationId="{E572B2B1-5F5F-5811-9D65-E3A651F798D3}"/>
          </ac:spMkLst>
        </pc:spChg>
        <pc:spChg chg="mod">
          <ac:chgData name="Lauren Walker" userId="af571a2d-6601-4289-a817-46289babcce5" providerId="ADAL" clId="{7D6ABDA5-9000-46AD-9624-2F5B50DB5F81}" dt="2026-02-26T16:26:34.703" v="9033" actId="1076"/>
          <ac:spMkLst>
            <pc:docMk/>
            <pc:sldMk cId="423271505" sldId="4367"/>
            <ac:spMk id="7" creationId="{2FA7806E-6A61-EE5D-2E4A-EF28E134AA3E}"/>
          </ac:spMkLst>
        </pc:spChg>
        <pc:picChg chg="add mod">
          <ac:chgData name="Lauren Walker" userId="af571a2d-6601-4289-a817-46289babcce5" providerId="ADAL" clId="{7D6ABDA5-9000-46AD-9624-2F5B50DB5F81}" dt="2026-02-26T16:26:30.268" v="9032" actId="1076"/>
          <ac:picMkLst>
            <pc:docMk/>
            <pc:sldMk cId="423271505" sldId="4367"/>
            <ac:picMk id="6" creationId="{4E4C424E-4A7D-0539-226E-F0046D67532F}"/>
          </ac:picMkLst>
        </pc:picChg>
        <pc:picChg chg="add del mod">
          <ac:chgData name="Lauren Walker" userId="af571a2d-6601-4289-a817-46289babcce5" providerId="ADAL" clId="{7D6ABDA5-9000-46AD-9624-2F5B50DB5F81}" dt="2026-02-26T14:24:06.146" v="8423" actId="478"/>
          <ac:picMkLst>
            <pc:docMk/>
            <pc:sldMk cId="423271505" sldId="4367"/>
            <ac:picMk id="8" creationId="{69362823-821A-8211-16F3-D721547A94C4}"/>
          </ac:picMkLst>
        </pc:picChg>
        <pc:picChg chg="add mod">
          <ac:chgData name="Lauren Walker" userId="af571a2d-6601-4289-a817-46289babcce5" providerId="ADAL" clId="{7D6ABDA5-9000-46AD-9624-2F5B50DB5F81}" dt="2026-02-26T14:24:07.406" v="8425"/>
          <ac:picMkLst>
            <pc:docMk/>
            <pc:sldMk cId="423271505" sldId="4367"/>
            <ac:picMk id="9" creationId="{2E5B7932-0C5A-9521-5BC4-000D5E023605}"/>
          </ac:picMkLst>
        </pc:picChg>
        <pc:picChg chg="add mod">
          <ac:chgData name="Lauren Walker" userId="af571a2d-6601-4289-a817-46289babcce5" providerId="ADAL" clId="{7D6ABDA5-9000-46AD-9624-2F5B50DB5F81}" dt="2026-02-26T14:24:07.406" v="8425"/>
          <ac:picMkLst>
            <pc:docMk/>
            <pc:sldMk cId="423271505" sldId="4367"/>
            <ac:picMk id="10" creationId="{6AF685C6-C7B4-381F-3FE7-166825D8B9D6}"/>
          </ac:picMkLst>
        </pc:picChg>
        <pc:picChg chg="add del mod">
          <ac:chgData name="Lauren Walker" userId="af571a2d-6601-4289-a817-46289babcce5" providerId="ADAL" clId="{7D6ABDA5-9000-46AD-9624-2F5B50DB5F81}" dt="2026-02-26T14:24:06.711" v="8424" actId="478"/>
          <ac:picMkLst>
            <pc:docMk/>
            <pc:sldMk cId="423271505" sldId="4367"/>
            <ac:picMk id="12" creationId="{554A50C1-F1C6-28D7-9BD6-85B74A41455E}"/>
          </ac:picMkLst>
        </pc:picChg>
      </pc:sldChg>
      <pc:sldChg chg="addSp delSp modSp add mod replId">
        <pc:chgData name="Lauren Walker" userId="af571a2d-6601-4289-a817-46289babcce5" providerId="ADAL" clId="{7D6ABDA5-9000-46AD-9624-2F5B50DB5F81}" dt="2026-02-26T13:56:17.350" v="8138" actId="1076"/>
        <pc:sldMkLst>
          <pc:docMk/>
          <pc:sldMk cId="2935101056" sldId="4368"/>
        </pc:sldMkLst>
        <pc:spChg chg="del mod">
          <ac:chgData name="Lauren Walker" userId="af571a2d-6601-4289-a817-46289babcce5" providerId="ADAL" clId="{7D6ABDA5-9000-46AD-9624-2F5B50DB5F81}" dt="2026-02-26T13:54:22.069" v="8125" actId="478"/>
          <ac:spMkLst>
            <pc:docMk/>
            <pc:sldMk cId="2935101056" sldId="4368"/>
            <ac:spMk id="4" creationId="{9C9369AB-12D1-D9E8-0AAA-525BBA6F8989}"/>
          </ac:spMkLst>
        </pc:spChg>
        <pc:spChg chg="mod">
          <ac:chgData name="Lauren Walker" userId="af571a2d-6601-4289-a817-46289babcce5" providerId="ADAL" clId="{7D6ABDA5-9000-46AD-9624-2F5B50DB5F81}" dt="2026-02-26T13:54:50.204" v="8134" actId="1076"/>
          <ac:spMkLst>
            <pc:docMk/>
            <pc:sldMk cId="2935101056" sldId="4368"/>
            <ac:spMk id="7" creationId="{67DBD112-8E32-191E-2BDA-675DC751BF4F}"/>
          </ac:spMkLst>
        </pc:spChg>
        <pc:picChg chg="add">
          <ac:chgData name="Lauren Walker" userId="af571a2d-6601-4289-a817-46289babcce5" providerId="ADAL" clId="{7D6ABDA5-9000-46AD-9624-2F5B50DB5F81}" dt="2026-02-26T13:56:05.176" v="8135" actId="22"/>
          <ac:picMkLst>
            <pc:docMk/>
            <pc:sldMk cId="2935101056" sldId="4368"/>
            <ac:picMk id="6" creationId="{D065296F-F2CC-43BD-09F0-6362656286B7}"/>
          </ac:picMkLst>
        </pc:picChg>
        <pc:picChg chg="add mod">
          <ac:chgData name="Lauren Walker" userId="af571a2d-6601-4289-a817-46289babcce5" providerId="ADAL" clId="{7D6ABDA5-9000-46AD-9624-2F5B50DB5F81}" dt="2026-02-26T13:56:17.350" v="8138" actId="1076"/>
          <ac:picMkLst>
            <pc:docMk/>
            <pc:sldMk cId="2935101056" sldId="4368"/>
            <ac:picMk id="8" creationId="{CCC38208-2F3F-F7F5-8CEC-1A6F8D06801C}"/>
          </ac:picMkLst>
        </pc:picChg>
        <pc:picChg chg="add mod">
          <ac:chgData name="Lauren Walker" userId="af571a2d-6601-4289-a817-46289babcce5" providerId="ADAL" clId="{7D6ABDA5-9000-46AD-9624-2F5B50DB5F81}" dt="2026-02-26T13:56:17.350" v="8138" actId="1076"/>
          <ac:picMkLst>
            <pc:docMk/>
            <pc:sldMk cId="2935101056" sldId="4368"/>
            <ac:picMk id="9" creationId="{7F17C6C7-0763-4616-2A96-A1D6BD630CDA}"/>
          </ac:picMkLst>
        </pc:picChg>
      </pc:sldChg>
      <pc:sldChg chg="delSp modSp add mod">
        <pc:chgData name="Lauren Walker" userId="af571a2d-6601-4289-a817-46289babcce5" providerId="ADAL" clId="{7D6ABDA5-9000-46AD-9624-2F5B50DB5F81}" dt="2026-02-03T14:46:04.041" v="5536" actId="478"/>
        <pc:sldMkLst>
          <pc:docMk/>
          <pc:sldMk cId="3057843380" sldId="4369"/>
        </pc:sldMkLst>
        <pc:spChg chg="mod">
          <ac:chgData name="Lauren Walker" userId="af571a2d-6601-4289-a817-46289babcce5" providerId="ADAL" clId="{7D6ABDA5-9000-46AD-9624-2F5B50DB5F81}" dt="2026-02-03T14:41:51.609" v="4729" actId="20577"/>
          <ac:spMkLst>
            <pc:docMk/>
            <pc:sldMk cId="3057843380" sldId="4369"/>
            <ac:spMk id="8" creationId="{273D0CFD-47B9-AFBA-9141-258346253CBA}"/>
          </ac:spMkLst>
        </pc:spChg>
      </pc:sldChg>
      <pc:sldChg chg="delSp modSp add mod">
        <pc:chgData name="Lauren Walker" userId="af571a2d-6601-4289-a817-46289babcce5" providerId="ADAL" clId="{7D6ABDA5-9000-46AD-9624-2F5B50DB5F81}" dt="2026-02-03T14:46:01.863" v="5535" actId="478"/>
        <pc:sldMkLst>
          <pc:docMk/>
          <pc:sldMk cId="2720491159" sldId="4370"/>
        </pc:sldMkLst>
        <pc:spChg chg="mod">
          <ac:chgData name="Lauren Walker" userId="af571a2d-6601-4289-a817-46289babcce5" providerId="ADAL" clId="{7D6ABDA5-9000-46AD-9624-2F5B50DB5F81}" dt="2026-02-03T14:45:43.277" v="5529" actId="20577"/>
          <ac:spMkLst>
            <pc:docMk/>
            <pc:sldMk cId="2720491159" sldId="4370"/>
            <ac:spMk id="8" creationId="{EECEB28A-86CF-8498-523D-7B1714FDEB92}"/>
          </ac:spMkLst>
        </pc:spChg>
      </pc:sldChg>
      <pc:sldChg chg="delSp modSp add mod">
        <pc:chgData name="Lauren Walker" userId="af571a2d-6601-4289-a817-46289babcce5" providerId="ADAL" clId="{7D6ABDA5-9000-46AD-9624-2F5B50DB5F81}" dt="2026-02-03T14:45:59.839" v="5534" actId="478"/>
        <pc:sldMkLst>
          <pc:docMk/>
          <pc:sldMk cId="3160485310" sldId="4371"/>
        </pc:sldMkLst>
        <pc:spChg chg="mod">
          <ac:chgData name="Lauren Walker" userId="af571a2d-6601-4289-a817-46289babcce5" providerId="ADAL" clId="{7D6ABDA5-9000-46AD-9624-2F5B50DB5F81}" dt="2026-02-03T14:45:37.133" v="5526" actId="20577"/>
          <ac:spMkLst>
            <pc:docMk/>
            <pc:sldMk cId="3160485310" sldId="4371"/>
            <ac:spMk id="8" creationId="{91E9C94C-C92A-C253-F33E-D6D1FC41D8EF}"/>
          </ac:spMkLst>
        </pc:spChg>
      </pc:sldChg>
      <pc:sldChg chg="delSp modSp add mod">
        <pc:chgData name="Lauren Walker" userId="af571a2d-6601-4289-a817-46289babcce5" providerId="ADAL" clId="{7D6ABDA5-9000-46AD-9624-2F5B50DB5F81}" dt="2026-02-03T14:45:57.549" v="5533" actId="478"/>
        <pc:sldMkLst>
          <pc:docMk/>
          <pc:sldMk cId="246000041" sldId="4372"/>
        </pc:sldMkLst>
        <pc:spChg chg="mod">
          <ac:chgData name="Lauren Walker" userId="af571a2d-6601-4289-a817-46289babcce5" providerId="ADAL" clId="{7D6ABDA5-9000-46AD-9624-2F5B50DB5F81}" dt="2026-02-03T14:45:27.454" v="5522" actId="20577"/>
          <ac:spMkLst>
            <pc:docMk/>
            <pc:sldMk cId="246000041" sldId="4372"/>
            <ac:spMk id="8" creationId="{E9E7C698-01B0-282B-58F1-A9B736FAC323}"/>
          </ac:spMkLst>
        </pc:spChg>
      </pc:sldChg>
      <pc:sldChg chg="addSp delSp modSp add mod modAnim">
        <pc:chgData name="Lauren Walker" userId="af571a2d-6601-4289-a817-46289babcce5" providerId="ADAL" clId="{7D6ABDA5-9000-46AD-9624-2F5B50DB5F81}" dt="2026-02-05T22:05:45.232" v="7210" actId="20577"/>
        <pc:sldMkLst>
          <pc:docMk/>
          <pc:sldMk cId="3237568663" sldId="4373"/>
        </pc:sldMkLst>
        <pc:spChg chg="add mod">
          <ac:chgData name="Lauren Walker" userId="af571a2d-6601-4289-a817-46289babcce5" providerId="ADAL" clId="{7D6ABDA5-9000-46AD-9624-2F5B50DB5F81}" dt="2026-02-03T14:53:05.897" v="6281" actId="14100"/>
          <ac:spMkLst>
            <pc:docMk/>
            <pc:sldMk cId="3237568663" sldId="4373"/>
            <ac:spMk id="3" creationId="{21B159AC-6553-C006-7DA0-646CE8D79859}"/>
          </ac:spMkLst>
        </pc:spChg>
        <pc:spChg chg="add mod">
          <ac:chgData name="Lauren Walker" userId="af571a2d-6601-4289-a817-46289babcce5" providerId="ADAL" clId="{7D6ABDA5-9000-46AD-9624-2F5B50DB5F81}" dt="2026-02-05T22:04:41.734" v="7144" actId="20577"/>
          <ac:spMkLst>
            <pc:docMk/>
            <pc:sldMk cId="3237568663" sldId="4373"/>
            <ac:spMk id="6" creationId="{462191AC-7A1D-E91E-2AE0-27C69AC217B4}"/>
          </ac:spMkLst>
        </pc:spChg>
        <pc:spChg chg="add mod">
          <ac:chgData name="Lauren Walker" userId="af571a2d-6601-4289-a817-46289babcce5" providerId="ADAL" clId="{7D6ABDA5-9000-46AD-9624-2F5B50DB5F81}" dt="2026-02-05T22:05:45.232" v="7210" actId="20577"/>
          <ac:spMkLst>
            <pc:docMk/>
            <pc:sldMk cId="3237568663" sldId="4373"/>
            <ac:spMk id="9" creationId="{37E78E53-1D3F-506D-6CA4-598211B03BDF}"/>
          </ac:spMkLst>
        </pc:spChg>
        <pc:spChg chg="add mod">
          <ac:chgData name="Lauren Walker" userId="af571a2d-6601-4289-a817-46289babcce5" providerId="ADAL" clId="{7D6ABDA5-9000-46AD-9624-2F5B50DB5F81}" dt="2026-02-05T22:05:12.118" v="7182" actId="20577"/>
          <ac:spMkLst>
            <pc:docMk/>
            <pc:sldMk cId="3237568663" sldId="4373"/>
            <ac:spMk id="10" creationId="{C2A0C479-BE51-EE69-8513-FC6C7D034BB8}"/>
          </ac:spMkLst>
        </pc:spChg>
        <pc:spChg chg="add mod">
          <ac:chgData name="Lauren Walker" userId="af571a2d-6601-4289-a817-46289babcce5" providerId="ADAL" clId="{7D6ABDA5-9000-46AD-9624-2F5B50DB5F81}" dt="2026-02-03T14:52:24.670" v="6265" actId="14100"/>
          <ac:spMkLst>
            <pc:docMk/>
            <pc:sldMk cId="3237568663" sldId="4373"/>
            <ac:spMk id="11" creationId="{C537B4DF-AA1A-0DBF-09A6-98D22C0FD857}"/>
          </ac:spMkLst>
        </pc:spChg>
      </pc:sldChg>
      <pc:sldChg chg="addSp delSp modSp add mod modAnim">
        <pc:chgData name="Lauren Walker" userId="af571a2d-6601-4289-a817-46289babcce5" providerId="ADAL" clId="{7D6ABDA5-9000-46AD-9624-2F5B50DB5F81}" dt="2026-02-26T14:25:48.319" v="8532" actId="1076"/>
        <pc:sldMkLst>
          <pc:docMk/>
          <pc:sldMk cId="4048379325" sldId="4374"/>
        </pc:sldMkLst>
        <pc:spChg chg="add mod">
          <ac:chgData name="Lauren Walker" userId="af571a2d-6601-4289-a817-46289babcce5" providerId="ADAL" clId="{7D6ABDA5-9000-46AD-9624-2F5B50DB5F81}" dt="2026-02-26T14:25:48.319" v="8532" actId="1076"/>
          <ac:spMkLst>
            <pc:docMk/>
            <pc:sldMk cId="4048379325" sldId="4374"/>
            <ac:spMk id="4" creationId="{FD656A29-87EB-88E7-6D5C-17ECEA858EA9}"/>
          </ac:spMkLst>
        </pc:spChg>
        <pc:spChg chg="mod">
          <ac:chgData name="Lauren Walker" userId="af571a2d-6601-4289-a817-46289babcce5" providerId="ADAL" clId="{7D6ABDA5-9000-46AD-9624-2F5B50DB5F81}" dt="2026-02-26T14:24:34.949" v="8439" actId="20577"/>
          <ac:spMkLst>
            <pc:docMk/>
            <pc:sldMk cId="4048379325" sldId="4374"/>
            <ac:spMk id="7" creationId="{3695F0F5-3527-B13C-B235-95EE51A63D18}"/>
          </ac:spMkLst>
        </pc:spChg>
        <pc:picChg chg="add mod">
          <ac:chgData name="Lauren Walker" userId="af571a2d-6601-4289-a817-46289babcce5" providerId="ADAL" clId="{7D6ABDA5-9000-46AD-9624-2F5B50DB5F81}" dt="2026-02-26T14:24:58.545" v="8441" actId="1076"/>
          <ac:picMkLst>
            <pc:docMk/>
            <pc:sldMk cId="4048379325" sldId="4374"/>
            <ac:picMk id="3" creationId="{71361854-81C4-6B05-18BF-7CDBB4127DF0}"/>
          </ac:picMkLst>
        </pc:picChg>
        <pc:picChg chg="mod">
          <ac:chgData name="Lauren Walker" userId="af571a2d-6601-4289-a817-46289babcce5" providerId="ADAL" clId="{7D6ABDA5-9000-46AD-9624-2F5B50DB5F81}" dt="2026-02-26T14:16:21.117" v="8414" actId="1076"/>
          <ac:picMkLst>
            <pc:docMk/>
            <pc:sldMk cId="4048379325" sldId="4374"/>
            <ac:picMk id="6" creationId="{98D441C7-21E5-0AAB-7052-FD354FC6426A}"/>
          </ac:picMkLst>
        </pc:picChg>
        <pc:picChg chg="mod">
          <ac:chgData name="Lauren Walker" userId="af571a2d-6601-4289-a817-46289babcce5" providerId="ADAL" clId="{7D6ABDA5-9000-46AD-9624-2F5B50DB5F81}" dt="2026-02-26T14:16:21.117" v="8414" actId="1076"/>
          <ac:picMkLst>
            <pc:docMk/>
            <pc:sldMk cId="4048379325" sldId="4374"/>
            <ac:picMk id="9" creationId="{21B6DAA4-A1DC-B3EF-6A41-5CB98B885ED5}"/>
          </ac:picMkLst>
        </pc:picChg>
      </pc:sldChg>
      <pc:sldChg chg="addSp delSp modSp add mod">
        <pc:chgData name="Lauren Walker" userId="af571a2d-6601-4289-a817-46289babcce5" providerId="ADAL" clId="{7D6ABDA5-9000-46AD-9624-2F5B50DB5F81}" dt="2026-02-25T17:09:35.322" v="7603" actId="1076"/>
        <pc:sldMkLst>
          <pc:docMk/>
          <pc:sldMk cId="2774508104" sldId="4375"/>
        </pc:sldMkLst>
        <pc:spChg chg="mod">
          <ac:chgData name="Lauren Walker" userId="af571a2d-6601-4289-a817-46289babcce5" providerId="ADAL" clId="{7D6ABDA5-9000-46AD-9624-2F5B50DB5F81}" dt="2026-02-25T17:08:27.638" v="7526" actId="14100"/>
          <ac:spMkLst>
            <pc:docMk/>
            <pc:sldMk cId="2774508104" sldId="4375"/>
            <ac:spMk id="2" creationId="{196A11E7-415E-E0A8-68DE-C106212ADE54}"/>
          </ac:spMkLst>
        </pc:spChg>
        <pc:spChg chg="add mod">
          <ac:chgData name="Lauren Walker" userId="af571a2d-6601-4289-a817-46289babcce5" providerId="ADAL" clId="{7D6ABDA5-9000-46AD-9624-2F5B50DB5F81}" dt="2026-02-25T17:09:35.322" v="7603" actId="1076"/>
          <ac:spMkLst>
            <pc:docMk/>
            <pc:sldMk cId="2774508104" sldId="4375"/>
            <ac:spMk id="6" creationId="{54FA72FE-00B9-5301-F5F7-B39277F2CE64}"/>
          </ac:spMkLst>
        </pc:spChg>
        <pc:spChg chg="del mod">
          <ac:chgData name="Lauren Walker" userId="af571a2d-6601-4289-a817-46289babcce5" providerId="ADAL" clId="{7D6ABDA5-9000-46AD-9624-2F5B50DB5F81}" dt="2026-02-25T17:09:25.382" v="7599" actId="478"/>
          <ac:spMkLst>
            <pc:docMk/>
            <pc:sldMk cId="2774508104" sldId="4375"/>
            <ac:spMk id="8" creationId="{8B6A466C-30FD-F75D-4E04-DEBC57C11B00}"/>
          </ac:spMkLst>
        </pc:spChg>
        <pc:picChg chg="mod">
          <ac:chgData name="Lauren Walker" userId="af571a2d-6601-4289-a817-46289babcce5" providerId="ADAL" clId="{7D6ABDA5-9000-46AD-9624-2F5B50DB5F81}" dt="2026-02-25T17:08:07.688" v="7522" actId="1076"/>
          <ac:picMkLst>
            <pc:docMk/>
            <pc:sldMk cId="2774508104" sldId="4375"/>
            <ac:picMk id="4" creationId="{71885A93-2DA8-2825-ED38-5AA77F2DEFBC}"/>
          </ac:picMkLst>
        </pc:picChg>
      </pc:sldChg>
      <pc:sldChg chg="addSp delSp modSp add mod">
        <pc:chgData name="Lauren Walker" userId="af571a2d-6601-4289-a817-46289babcce5" providerId="ADAL" clId="{7D6ABDA5-9000-46AD-9624-2F5B50DB5F81}" dt="2026-02-26T13:36:58.496" v="7737" actId="1076"/>
        <pc:sldMkLst>
          <pc:docMk/>
          <pc:sldMk cId="2511342008" sldId="4376"/>
        </pc:sldMkLst>
        <pc:spChg chg="del mod">
          <ac:chgData name="Lauren Walker" userId="af571a2d-6601-4289-a817-46289babcce5" providerId="ADAL" clId="{7D6ABDA5-9000-46AD-9624-2F5B50DB5F81}" dt="2026-02-26T13:36:17.019" v="7704"/>
          <ac:spMkLst>
            <pc:docMk/>
            <pc:sldMk cId="2511342008" sldId="4376"/>
            <ac:spMk id="3" creationId="{3B3C89BD-AE1A-8988-EEF8-B81A8E2C6FE2}"/>
          </ac:spMkLst>
        </pc:spChg>
        <pc:spChg chg="mod">
          <ac:chgData name="Lauren Walker" userId="af571a2d-6601-4289-a817-46289babcce5" providerId="ADAL" clId="{7D6ABDA5-9000-46AD-9624-2F5B50DB5F81}" dt="2026-02-26T13:36:26.688" v="7728" actId="20577"/>
          <ac:spMkLst>
            <pc:docMk/>
            <pc:sldMk cId="2511342008" sldId="4376"/>
            <ac:spMk id="7" creationId="{8F574A95-5BA5-89A0-8267-842CC69BCCD7}"/>
          </ac:spMkLst>
        </pc:spChg>
        <pc:spChg chg="del mod">
          <ac:chgData name="Lauren Walker" userId="af571a2d-6601-4289-a817-46289babcce5" providerId="ADAL" clId="{7D6ABDA5-9000-46AD-9624-2F5B50DB5F81}" dt="2026-02-26T13:35:59.684" v="7690" actId="478"/>
          <ac:spMkLst>
            <pc:docMk/>
            <pc:sldMk cId="2511342008" sldId="4376"/>
            <ac:spMk id="8" creationId="{C453C2E1-247B-EEEB-D082-3C262C31628D}"/>
          </ac:spMkLst>
        </pc:spChg>
        <pc:spChg chg="add mod">
          <ac:chgData name="Lauren Walker" userId="af571a2d-6601-4289-a817-46289babcce5" providerId="ADAL" clId="{7D6ABDA5-9000-46AD-9624-2F5B50DB5F81}" dt="2026-02-26T13:36:47.924" v="7734" actId="20577"/>
          <ac:spMkLst>
            <pc:docMk/>
            <pc:sldMk cId="2511342008" sldId="4376"/>
            <ac:spMk id="9" creationId="{64CE22F7-75F1-466C-8028-099418FDD410}"/>
          </ac:spMkLst>
        </pc:spChg>
        <pc:picChg chg="add mod">
          <ac:chgData name="Lauren Walker" userId="af571a2d-6601-4289-a817-46289babcce5" providerId="ADAL" clId="{7D6ABDA5-9000-46AD-9624-2F5B50DB5F81}" dt="2026-02-26T13:36:58.496" v="7737" actId="1076"/>
          <ac:picMkLst>
            <pc:docMk/>
            <pc:sldMk cId="2511342008" sldId="4376"/>
            <ac:picMk id="10" creationId="{01CF0ED1-0BDE-5C79-28D4-EB9E832044CB}"/>
          </ac:picMkLst>
        </pc:picChg>
      </pc:sldChg>
      <pc:sldChg chg="add">
        <pc:chgData name="Lauren Walker" userId="af571a2d-6601-4289-a817-46289babcce5" providerId="ADAL" clId="{7D6ABDA5-9000-46AD-9624-2F5B50DB5F81}" dt="2026-02-26T13:56:29.155" v="8139" actId="2890"/>
        <pc:sldMkLst>
          <pc:docMk/>
          <pc:sldMk cId="1189376569" sldId="4377"/>
        </pc:sldMkLst>
      </pc:sldChg>
      <pc:sldChg chg="new del">
        <pc:chgData name="Lauren Walker" userId="af571a2d-6601-4289-a817-46289babcce5" providerId="ADAL" clId="{7D6ABDA5-9000-46AD-9624-2F5B50DB5F81}" dt="2026-02-26T14:13:40.485" v="8374" actId="680"/>
        <pc:sldMkLst>
          <pc:docMk/>
          <pc:sldMk cId="2861624966" sldId="4378"/>
        </pc:sldMkLst>
      </pc:sldChg>
      <pc:sldChg chg="addSp delSp modSp add mod">
        <pc:chgData name="Lauren Walker" userId="af571a2d-6601-4289-a817-46289babcce5" providerId="ADAL" clId="{7D6ABDA5-9000-46AD-9624-2F5B50DB5F81}" dt="2026-02-26T14:14:23.021" v="8412" actId="22"/>
        <pc:sldMkLst>
          <pc:docMk/>
          <pc:sldMk cId="3649155897" sldId="4378"/>
        </pc:sldMkLst>
        <pc:spChg chg="del mod">
          <ac:chgData name="Lauren Walker" userId="af571a2d-6601-4289-a817-46289babcce5" providerId="ADAL" clId="{7D6ABDA5-9000-46AD-9624-2F5B50DB5F81}" dt="2026-02-26T14:13:53.360" v="8379" actId="478"/>
          <ac:spMkLst>
            <pc:docMk/>
            <pc:sldMk cId="3649155897" sldId="4378"/>
            <ac:spMk id="3" creationId="{E926D693-9FD7-EB0D-1A22-7BFCEEC5A23F}"/>
          </ac:spMkLst>
        </pc:spChg>
        <pc:spChg chg="mod">
          <ac:chgData name="Lauren Walker" userId="af571a2d-6601-4289-a817-46289babcce5" providerId="ADAL" clId="{7D6ABDA5-9000-46AD-9624-2F5B50DB5F81}" dt="2026-02-26T14:14:22.218" v="8411" actId="1076"/>
          <ac:spMkLst>
            <pc:docMk/>
            <pc:sldMk cId="3649155897" sldId="4378"/>
            <ac:spMk id="7" creationId="{21A72A8B-0882-F3DC-1606-D01017A9ACA4}"/>
          </ac:spMkLst>
        </pc:spChg>
        <pc:spChg chg="del mod">
          <ac:chgData name="Lauren Walker" userId="af571a2d-6601-4289-a817-46289babcce5" providerId="ADAL" clId="{7D6ABDA5-9000-46AD-9624-2F5B50DB5F81}" dt="2026-02-26T14:13:55.450" v="8381" actId="478"/>
          <ac:spMkLst>
            <pc:docMk/>
            <pc:sldMk cId="3649155897" sldId="4378"/>
            <ac:spMk id="8" creationId="{5A372A3E-1505-4A85-5542-EBB002320FD1}"/>
          </ac:spMkLst>
        </pc:spChg>
        <pc:picChg chg="del">
          <ac:chgData name="Lauren Walker" userId="af571a2d-6601-4289-a817-46289babcce5" providerId="ADAL" clId="{7D6ABDA5-9000-46AD-9624-2F5B50DB5F81}" dt="2026-02-26T14:13:45.201" v="8376" actId="478"/>
          <ac:picMkLst>
            <pc:docMk/>
            <pc:sldMk cId="3649155897" sldId="4378"/>
            <ac:picMk id="6" creationId="{CB9432C9-6316-C8A3-8F68-781914AEDB4E}"/>
          </ac:picMkLst>
        </pc:picChg>
        <pc:picChg chg="add">
          <ac:chgData name="Lauren Walker" userId="af571a2d-6601-4289-a817-46289babcce5" providerId="ADAL" clId="{7D6ABDA5-9000-46AD-9624-2F5B50DB5F81}" dt="2026-02-26T14:14:23.021" v="8412" actId="22"/>
          <ac:picMkLst>
            <pc:docMk/>
            <pc:sldMk cId="3649155897" sldId="4378"/>
            <ac:picMk id="9" creationId="{709B9E1F-4B2F-CEC1-8839-418CEFBC831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16BCAC2-C593-4C1E-9599-2AFC61D696B6}" type="datetimeFigureOut">
              <a:rPr lang="en-GB" smtClean="0"/>
              <a:t>26/02/2026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D07DC60-ECDE-4E36-9743-0F89720DB6BC}" type="slidenum">
              <a:rPr lang="en-GB" smtClean="0"/>
              <a:t>‹#›</a:t>
            </a:fld>
            <a:endParaRPr lang="en-GB"/>
          </a:p>
        </p:txBody>
      </p:sp>
    </p:spTree>
    <p:extLst>
      <p:ext uri="{BB962C8B-B14F-4D97-AF65-F5344CB8AC3E}">
        <p14:creationId xmlns:p14="http://schemas.microsoft.com/office/powerpoint/2010/main" val="27200916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skillsbuilder.uk/universal-framework"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skillsbuilder.uk/universal-framework"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B90D48-FCE6-7095-2FBD-0832D273958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8E2D79C-F5A7-14F5-45BE-5F331986E2C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045197F-E38D-14EF-05D2-10BDB85B43F2}"/>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62542885-89A4-6FC0-CAE9-BCD187B3820B}"/>
              </a:ext>
            </a:extLst>
          </p:cNvPr>
          <p:cNvSpPr>
            <a:spLocks noGrp="1"/>
          </p:cNvSpPr>
          <p:nvPr>
            <p:ph type="sldNum" sz="quarter" idx="5"/>
          </p:nvPr>
        </p:nvSpPr>
        <p:spPr/>
        <p:txBody>
          <a:bodyPr/>
          <a:lstStyle/>
          <a:p>
            <a:fld id="{6D07DC60-ECDE-4E36-9743-0F89720DB6BC}" type="slidenum">
              <a:rPr lang="en-GB" smtClean="0"/>
              <a:t>1</a:t>
            </a:fld>
            <a:endParaRPr lang="en-GB"/>
          </a:p>
        </p:txBody>
      </p:sp>
    </p:spTree>
    <p:extLst>
      <p:ext uri="{BB962C8B-B14F-4D97-AF65-F5344CB8AC3E}">
        <p14:creationId xmlns:p14="http://schemas.microsoft.com/office/powerpoint/2010/main" val="36904237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951B19-5B55-85F6-524A-B9F36BA6A8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AD6D54B-8461-D1DA-F6F9-FF9F029A7C3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756A931-84ED-E65C-B9A8-AD40A4BB03BF}"/>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162E7287-57CA-B0F0-3693-26FFCFC956EF}"/>
              </a:ext>
            </a:extLst>
          </p:cNvPr>
          <p:cNvSpPr>
            <a:spLocks noGrp="1"/>
          </p:cNvSpPr>
          <p:nvPr>
            <p:ph type="sldNum" sz="quarter" idx="5"/>
          </p:nvPr>
        </p:nvSpPr>
        <p:spPr/>
        <p:txBody>
          <a:bodyPr/>
          <a:lstStyle/>
          <a:p>
            <a:fld id="{6D07DC60-ECDE-4E36-9743-0F89720DB6BC}" type="slidenum">
              <a:rPr lang="en-GB" smtClean="0"/>
              <a:t>11</a:t>
            </a:fld>
            <a:endParaRPr lang="en-GB"/>
          </a:p>
        </p:txBody>
      </p:sp>
    </p:spTree>
    <p:extLst>
      <p:ext uri="{BB962C8B-B14F-4D97-AF65-F5344CB8AC3E}">
        <p14:creationId xmlns:p14="http://schemas.microsoft.com/office/powerpoint/2010/main" val="407253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5BD4CB-5B09-D1EF-28E9-9425565D07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FB14B0-D972-A909-0CF2-56CB916A9DE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A460C6A-4DED-9B41-09FD-C08FDA0DDD71}"/>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1CCB4571-41B8-E124-A7EE-97D97DB8608A}"/>
              </a:ext>
            </a:extLst>
          </p:cNvPr>
          <p:cNvSpPr>
            <a:spLocks noGrp="1"/>
          </p:cNvSpPr>
          <p:nvPr>
            <p:ph type="sldNum" sz="quarter" idx="5"/>
          </p:nvPr>
        </p:nvSpPr>
        <p:spPr/>
        <p:txBody>
          <a:bodyPr/>
          <a:lstStyle/>
          <a:p>
            <a:fld id="{6D07DC60-ECDE-4E36-9743-0F89720DB6BC}" type="slidenum">
              <a:rPr lang="en-GB" smtClean="0"/>
              <a:t>12</a:t>
            </a:fld>
            <a:endParaRPr lang="en-GB"/>
          </a:p>
        </p:txBody>
      </p:sp>
    </p:spTree>
    <p:extLst>
      <p:ext uri="{BB962C8B-B14F-4D97-AF65-F5344CB8AC3E}">
        <p14:creationId xmlns:p14="http://schemas.microsoft.com/office/powerpoint/2010/main" val="10183979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9AB30A-5BEB-BA84-1BFB-1AF3031D91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50C45F-5C3D-B11A-3852-C7AFB83B3C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0467B3-EAC0-A3EE-B460-25A05D06C70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B8201A60-9D0D-4BF9-3D04-51AFD7D16F25}"/>
              </a:ext>
            </a:extLst>
          </p:cNvPr>
          <p:cNvSpPr>
            <a:spLocks noGrp="1"/>
          </p:cNvSpPr>
          <p:nvPr>
            <p:ph type="sldNum" sz="quarter" idx="5"/>
          </p:nvPr>
        </p:nvSpPr>
        <p:spPr/>
        <p:txBody>
          <a:bodyPr/>
          <a:lstStyle/>
          <a:p>
            <a:fld id="{6D07DC60-ECDE-4E36-9743-0F89720DB6BC}" type="slidenum">
              <a:rPr lang="en-GB" smtClean="0"/>
              <a:t>13</a:t>
            </a:fld>
            <a:endParaRPr lang="en-GB"/>
          </a:p>
        </p:txBody>
      </p:sp>
    </p:spTree>
    <p:extLst>
      <p:ext uri="{BB962C8B-B14F-4D97-AF65-F5344CB8AC3E}">
        <p14:creationId xmlns:p14="http://schemas.microsoft.com/office/powerpoint/2010/main" val="27255365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5DFC2D-22E8-1D51-DAB2-8E2B2315D8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70C4AC-2680-57A6-9175-9992B750065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679F40B-6EE9-56C1-8D53-BD4FE3C6EC55}"/>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4FC0525A-A5BB-207B-CB1C-D249340B1393}"/>
              </a:ext>
            </a:extLst>
          </p:cNvPr>
          <p:cNvSpPr>
            <a:spLocks noGrp="1"/>
          </p:cNvSpPr>
          <p:nvPr>
            <p:ph type="sldNum" sz="quarter" idx="5"/>
          </p:nvPr>
        </p:nvSpPr>
        <p:spPr/>
        <p:txBody>
          <a:bodyPr/>
          <a:lstStyle/>
          <a:p>
            <a:fld id="{6D07DC60-ECDE-4E36-9743-0F89720DB6BC}" type="slidenum">
              <a:rPr lang="en-GB" smtClean="0"/>
              <a:t>14</a:t>
            </a:fld>
            <a:endParaRPr lang="en-GB"/>
          </a:p>
        </p:txBody>
      </p:sp>
    </p:spTree>
    <p:extLst>
      <p:ext uri="{BB962C8B-B14F-4D97-AF65-F5344CB8AC3E}">
        <p14:creationId xmlns:p14="http://schemas.microsoft.com/office/powerpoint/2010/main" val="28437891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0B4C18-C8A9-C383-1C37-AB703A872AF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A8BFB8-862B-961E-90B9-74416E3B24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6D18955-C29B-C078-ABE9-93D381FF5538}"/>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9874D471-76E1-A98E-4649-EBAA06CA3AC4}"/>
              </a:ext>
            </a:extLst>
          </p:cNvPr>
          <p:cNvSpPr>
            <a:spLocks noGrp="1"/>
          </p:cNvSpPr>
          <p:nvPr>
            <p:ph type="sldNum" sz="quarter" idx="5"/>
          </p:nvPr>
        </p:nvSpPr>
        <p:spPr/>
        <p:txBody>
          <a:bodyPr/>
          <a:lstStyle/>
          <a:p>
            <a:fld id="{6D07DC60-ECDE-4E36-9743-0F89720DB6BC}" type="slidenum">
              <a:rPr lang="en-GB" smtClean="0"/>
              <a:t>15</a:t>
            </a:fld>
            <a:endParaRPr lang="en-GB"/>
          </a:p>
        </p:txBody>
      </p:sp>
    </p:spTree>
    <p:extLst>
      <p:ext uri="{BB962C8B-B14F-4D97-AF65-F5344CB8AC3E}">
        <p14:creationId xmlns:p14="http://schemas.microsoft.com/office/powerpoint/2010/main" val="5940480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158630-9221-1A9D-8579-9A7BAB4D67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C2B4CA-46C6-B8DA-0A5D-E0613511721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BC481A8-831E-9CBA-4363-B5B9A97D419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0B0C89E1-7E6C-E2E2-B32B-D076A990AA46}"/>
              </a:ext>
            </a:extLst>
          </p:cNvPr>
          <p:cNvSpPr>
            <a:spLocks noGrp="1"/>
          </p:cNvSpPr>
          <p:nvPr>
            <p:ph type="sldNum" sz="quarter" idx="5"/>
          </p:nvPr>
        </p:nvSpPr>
        <p:spPr/>
        <p:txBody>
          <a:bodyPr/>
          <a:lstStyle/>
          <a:p>
            <a:fld id="{6D07DC60-ECDE-4E36-9743-0F89720DB6BC}" type="slidenum">
              <a:rPr lang="en-GB" smtClean="0"/>
              <a:t>16</a:t>
            </a:fld>
            <a:endParaRPr lang="en-GB"/>
          </a:p>
        </p:txBody>
      </p:sp>
    </p:spTree>
    <p:extLst>
      <p:ext uri="{BB962C8B-B14F-4D97-AF65-F5344CB8AC3E}">
        <p14:creationId xmlns:p14="http://schemas.microsoft.com/office/powerpoint/2010/main" val="31268677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943120-C4B3-CBC7-A994-8179936FFD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4EC68A-6F32-615F-47FB-7A1B8431BF4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04FA224-643A-2958-13FF-7E57EF6A500B}"/>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6C5034B0-39EB-1189-2168-1F4F209B3F4C}"/>
              </a:ext>
            </a:extLst>
          </p:cNvPr>
          <p:cNvSpPr>
            <a:spLocks noGrp="1"/>
          </p:cNvSpPr>
          <p:nvPr>
            <p:ph type="sldNum" sz="quarter" idx="5"/>
          </p:nvPr>
        </p:nvSpPr>
        <p:spPr/>
        <p:txBody>
          <a:bodyPr/>
          <a:lstStyle/>
          <a:p>
            <a:fld id="{6D07DC60-ECDE-4E36-9743-0F89720DB6BC}" type="slidenum">
              <a:rPr lang="en-GB" smtClean="0"/>
              <a:t>17</a:t>
            </a:fld>
            <a:endParaRPr lang="en-GB"/>
          </a:p>
        </p:txBody>
      </p:sp>
    </p:spTree>
    <p:extLst>
      <p:ext uri="{BB962C8B-B14F-4D97-AF65-F5344CB8AC3E}">
        <p14:creationId xmlns:p14="http://schemas.microsoft.com/office/powerpoint/2010/main" val="10670267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13A1EE-BA00-3B33-D1E8-3C1BCD957A0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2BAFC05-426C-F9DA-D71F-47D0489980A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7B40618-5B76-3C34-DD8D-0D570B493C20}"/>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C29EF78C-5961-2F46-7FE3-9C302E3CE0D4}"/>
              </a:ext>
            </a:extLst>
          </p:cNvPr>
          <p:cNvSpPr>
            <a:spLocks noGrp="1"/>
          </p:cNvSpPr>
          <p:nvPr>
            <p:ph type="sldNum" sz="quarter" idx="5"/>
          </p:nvPr>
        </p:nvSpPr>
        <p:spPr/>
        <p:txBody>
          <a:bodyPr/>
          <a:lstStyle/>
          <a:p>
            <a:fld id="{6D07DC60-ECDE-4E36-9743-0F89720DB6BC}" type="slidenum">
              <a:rPr lang="en-GB" smtClean="0"/>
              <a:t>18</a:t>
            </a:fld>
            <a:endParaRPr lang="en-GB"/>
          </a:p>
        </p:txBody>
      </p:sp>
    </p:spTree>
    <p:extLst>
      <p:ext uri="{BB962C8B-B14F-4D97-AF65-F5344CB8AC3E}">
        <p14:creationId xmlns:p14="http://schemas.microsoft.com/office/powerpoint/2010/main" val="4966464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DFEF89-E145-887A-1670-6221098CE7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E1959B-1760-5C01-EB6E-721BC441EB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D68450-DDA1-1914-68B6-A7A326F04D15}"/>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65774666-CBDF-6EAB-5C4D-8AA5585F37FF}"/>
              </a:ext>
            </a:extLst>
          </p:cNvPr>
          <p:cNvSpPr>
            <a:spLocks noGrp="1"/>
          </p:cNvSpPr>
          <p:nvPr>
            <p:ph type="sldNum" sz="quarter" idx="5"/>
          </p:nvPr>
        </p:nvSpPr>
        <p:spPr/>
        <p:txBody>
          <a:bodyPr/>
          <a:lstStyle/>
          <a:p>
            <a:fld id="{6D07DC60-ECDE-4E36-9743-0F89720DB6BC}" type="slidenum">
              <a:rPr lang="en-GB" smtClean="0"/>
              <a:t>19</a:t>
            </a:fld>
            <a:endParaRPr lang="en-GB"/>
          </a:p>
        </p:txBody>
      </p:sp>
    </p:spTree>
    <p:extLst>
      <p:ext uri="{BB962C8B-B14F-4D97-AF65-F5344CB8AC3E}">
        <p14:creationId xmlns:p14="http://schemas.microsoft.com/office/powerpoint/2010/main" val="144111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F255FC-B423-1B36-E30A-F742555193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D1F22BB-6DE4-679D-59C0-AF18C5F2F4F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D95249A-6B87-7D54-81BD-FFE2F638828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1AB2AF9A-FD8A-72E5-972F-CDB167102E45}"/>
              </a:ext>
            </a:extLst>
          </p:cNvPr>
          <p:cNvSpPr>
            <a:spLocks noGrp="1"/>
          </p:cNvSpPr>
          <p:nvPr>
            <p:ph type="sldNum" sz="quarter" idx="5"/>
          </p:nvPr>
        </p:nvSpPr>
        <p:spPr/>
        <p:txBody>
          <a:bodyPr/>
          <a:lstStyle/>
          <a:p>
            <a:fld id="{6D07DC60-ECDE-4E36-9743-0F89720DB6BC}" type="slidenum">
              <a:rPr lang="en-GB" smtClean="0"/>
              <a:t>20</a:t>
            </a:fld>
            <a:endParaRPr lang="en-GB"/>
          </a:p>
        </p:txBody>
      </p:sp>
    </p:spTree>
    <p:extLst>
      <p:ext uri="{BB962C8B-B14F-4D97-AF65-F5344CB8AC3E}">
        <p14:creationId xmlns:p14="http://schemas.microsoft.com/office/powerpoint/2010/main" val="21640239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6D07DC60-ECDE-4E36-9743-0F89720DB6BC}" type="slidenum">
              <a:rPr lang="en-GB" smtClean="0"/>
              <a:t>2</a:t>
            </a:fld>
            <a:endParaRPr lang="en-GB"/>
          </a:p>
        </p:txBody>
      </p:sp>
    </p:spTree>
    <p:extLst>
      <p:ext uri="{BB962C8B-B14F-4D97-AF65-F5344CB8AC3E}">
        <p14:creationId xmlns:p14="http://schemas.microsoft.com/office/powerpoint/2010/main" val="1322228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F665C3-BA35-D0A5-7A4B-7BAD3535B3B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EF03D12-EBCF-D74C-D3C6-57A42092DB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64CE770-B640-71C4-26CD-6E4E22FBFE5B}"/>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D0A0CD95-98CF-1F82-A922-E1F755A0C0C7}"/>
              </a:ext>
            </a:extLst>
          </p:cNvPr>
          <p:cNvSpPr>
            <a:spLocks noGrp="1"/>
          </p:cNvSpPr>
          <p:nvPr>
            <p:ph type="sldNum" sz="quarter" idx="5"/>
          </p:nvPr>
        </p:nvSpPr>
        <p:spPr/>
        <p:txBody>
          <a:bodyPr/>
          <a:lstStyle/>
          <a:p>
            <a:fld id="{6D07DC60-ECDE-4E36-9743-0F89720DB6BC}" type="slidenum">
              <a:rPr lang="en-GB" smtClean="0"/>
              <a:t>21</a:t>
            </a:fld>
            <a:endParaRPr lang="en-GB"/>
          </a:p>
        </p:txBody>
      </p:sp>
    </p:spTree>
    <p:extLst>
      <p:ext uri="{BB962C8B-B14F-4D97-AF65-F5344CB8AC3E}">
        <p14:creationId xmlns:p14="http://schemas.microsoft.com/office/powerpoint/2010/main" val="1207868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13C4B6-74BE-D79C-1C92-58A853198A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E7AD0C-CDE6-C901-DFAB-C00DD6F8A8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7406BB7-D390-77D0-59F7-A03A6ED05E2F}"/>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C3504D1-F16B-4826-5709-5692CC0BB5A0}"/>
              </a:ext>
            </a:extLst>
          </p:cNvPr>
          <p:cNvSpPr>
            <a:spLocks noGrp="1"/>
          </p:cNvSpPr>
          <p:nvPr>
            <p:ph type="sldNum" sz="quarter" idx="5"/>
          </p:nvPr>
        </p:nvSpPr>
        <p:spPr/>
        <p:txBody>
          <a:bodyPr/>
          <a:lstStyle/>
          <a:p>
            <a:fld id="{6D07DC60-ECDE-4E36-9743-0F89720DB6BC}" type="slidenum">
              <a:rPr lang="en-GB" smtClean="0"/>
              <a:t>22</a:t>
            </a:fld>
            <a:endParaRPr lang="en-GB"/>
          </a:p>
        </p:txBody>
      </p:sp>
    </p:spTree>
    <p:extLst>
      <p:ext uri="{BB962C8B-B14F-4D97-AF65-F5344CB8AC3E}">
        <p14:creationId xmlns:p14="http://schemas.microsoft.com/office/powerpoint/2010/main" val="19257630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B4C42D-A002-F9F0-210D-E628D5E4560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272A53-D00C-C6EA-4A97-BFC8BBBAE73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68F3335-2D6D-02BC-E52D-0A008B41C3E9}"/>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03882B0A-9A15-397A-E687-FB901282F58E}"/>
              </a:ext>
            </a:extLst>
          </p:cNvPr>
          <p:cNvSpPr>
            <a:spLocks noGrp="1"/>
          </p:cNvSpPr>
          <p:nvPr>
            <p:ph type="sldNum" sz="quarter" idx="5"/>
          </p:nvPr>
        </p:nvSpPr>
        <p:spPr/>
        <p:txBody>
          <a:bodyPr/>
          <a:lstStyle/>
          <a:p>
            <a:fld id="{6D07DC60-ECDE-4E36-9743-0F89720DB6BC}" type="slidenum">
              <a:rPr lang="en-GB" smtClean="0"/>
              <a:t>23</a:t>
            </a:fld>
            <a:endParaRPr lang="en-GB"/>
          </a:p>
        </p:txBody>
      </p:sp>
    </p:spTree>
    <p:extLst>
      <p:ext uri="{BB962C8B-B14F-4D97-AF65-F5344CB8AC3E}">
        <p14:creationId xmlns:p14="http://schemas.microsoft.com/office/powerpoint/2010/main" val="30088702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63BC2A-7F9A-26E5-8174-DC02807188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FEC9E3-8736-4262-AE01-013FFD9AABE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D5D6B6C-118D-538A-040F-301B928A1708}"/>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A1851BC5-4903-01DD-1AB7-8A684F56222F}"/>
              </a:ext>
            </a:extLst>
          </p:cNvPr>
          <p:cNvSpPr>
            <a:spLocks noGrp="1"/>
          </p:cNvSpPr>
          <p:nvPr>
            <p:ph type="sldNum" sz="quarter" idx="5"/>
          </p:nvPr>
        </p:nvSpPr>
        <p:spPr/>
        <p:txBody>
          <a:bodyPr/>
          <a:lstStyle/>
          <a:p>
            <a:fld id="{6D07DC60-ECDE-4E36-9743-0F89720DB6BC}" type="slidenum">
              <a:rPr lang="en-GB" smtClean="0"/>
              <a:t>24</a:t>
            </a:fld>
            <a:endParaRPr lang="en-GB"/>
          </a:p>
        </p:txBody>
      </p:sp>
    </p:spTree>
    <p:extLst>
      <p:ext uri="{BB962C8B-B14F-4D97-AF65-F5344CB8AC3E}">
        <p14:creationId xmlns:p14="http://schemas.microsoft.com/office/powerpoint/2010/main" val="17339945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EE2388-FCB4-1115-5E1F-1172DE9FB59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5DBA5E3-69DC-E63E-86C1-17AE567282B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34DC12B-CFEA-8B3A-B9A0-4AA302C4C7DF}"/>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E1ABB297-B6FE-A605-968A-5931BCC4ACBD}"/>
              </a:ext>
            </a:extLst>
          </p:cNvPr>
          <p:cNvSpPr>
            <a:spLocks noGrp="1"/>
          </p:cNvSpPr>
          <p:nvPr>
            <p:ph type="sldNum" sz="quarter" idx="5"/>
          </p:nvPr>
        </p:nvSpPr>
        <p:spPr/>
        <p:txBody>
          <a:bodyPr/>
          <a:lstStyle/>
          <a:p>
            <a:fld id="{6D07DC60-ECDE-4E36-9743-0F89720DB6BC}" type="slidenum">
              <a:rPr lang="en-GB" smtClean="0"/>
              <a:t>25</a:t>
            </a:fld>
            <a:endParaRPr lang="en-GB"/>
          </a:p>
        </p:txBody>
      </p:sp>
    </p:spTree>
    <p:extLst>
      <p:ext uri="{BB962C8B-B14F-4D97-AF65-F5344CB8AC3E}">
        <p14:creationId xmlns:p14="http://schemas.microsoft.com/office/powerpoint/2010/main" val="3807974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6EDA2A-812C-7345-2D5D-D5B03099B2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291D2A-98D4-E101-6330-554AEC02DEE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EF47D1E-0355-EBEF-D06D-2AF42440412D}"/>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Goal: broaden perception of wildlife work beyond caring-for-animals roles.</a:t>
            </a:r>
          </a:p>
          <a:p>
            <a:r>
              <a:rPr lang="en-GB" sz="1200" kern="1200" dirty="0">
                <a:solidFill>
                  <a:schemeClr val="tx1"/>
                </a:solidFill>
                <a:effectLst/>
                <a:latin typeface="+mn-lt"/>
                <a:ea typeface="+mn-ea"/>
                <a:cs typeface="+mn-cs"/>
              </a:rPr>
              <a:t>Introduce clusters of jobs connected to Chester Zoo’s mission</a:t>
            </a:r>
          </a:p>
          <a:p>
            <a:endParaRPr lang="en-GB" dirty="0"/>
          </a:p>
        </p:txBody>
      </p:sp>
      <p:sp>
        <p:nvSpPr>
          <p:cNvPr id="4" name="Slide Number Placeholder 3">
            <a:extLst>
              <a:ext uri="{FF2B5EF4-FFF2-40B4-BE49-F238E27FC236}">
                <a16:creationId xmlns:a16="http://schemas.microsoft.com/office/drawing/2014/main" id="{4A024CE2-845C-BB1C-FBA4-8CFCE339C776}"/>
              </a:ext>
            </a:extLst>
          </p:cNvPr>
          <p:cNvSpPr>
            <a:spLocks noGrp="1"/>
          </p:cNvSpPr>
          <p:nvPr>
            <p:ph type="sldNum" sz="quarter" idx="5"/>
          </p:nvPr>
        </p:nvSpPr>
        <p:spPr/>
        <p:txBody>
          <a:bodyPr/>
          <a:lstStyle/>
          <a:p>
            <a:fld id="{6D07DC60-ECDE-4E36-9743-0F89720DB6BC}" type="slidenum">
              <a:rPr lang="en-GB" smtClean="0"/>
              <a:t>26</a:t>
            </a:fld>
            <a:endParaRPr lang="en-GB"/>
          </a:p>
        </p:txBody>
      </p:sp>
    </p:spTree>
    <p:extLst>
      <p:ext uri="{BB962C8B-B14F-4D97-AF65-F5344CB8AC3E}">
        <p14:creationId xmlns:p14="http://schemas.microsoft.com/office/powerpoint/2010/main" val="18903317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251196-DA86-0F46-2DE5-C0D26BB416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55E1ED5-7227-A8C2-2690-F7F1E291EA7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3C2DAAD-F9D8-080F-29E8-F26B89731BB7}"/>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Goal: broaden perception of wildlife work beyond caring-for-animals roles.</a:t>
            </a:r>
          </a:p>
          <a:p>
            <a:r>
              <a:rPr lang="en-GB" sz="1200" kern="1200" dirty="0">
                <a:solidFill>
                  <a:schemeClr val="tx1"/>
                </a:solidFill>
                <a:effectLst/>
                <a:latin typeface="+mn-lt"/>
                <a:ea typeface="+mn-ea"/>
                <a:cs typeface="+mn-cs"/>
              </a:rPr>
              <a:t>Introduce clusters of jobs connected to Chester Zoo’s mission</a:t>
            </a:r>
          </a:p>
          <a:p>
            <a:endParaRPr lang="en-GB" dirty="0"/>
          </a:p>
        </p:txBody>
      </p:sp>
      <p:sp>
        <p:nvSpPr>
          <p:cNvPr id="4" name="Slide Number Placeholder 3">
            <a:extLst>
              <a:ext uri="{FF2B5EF4-FFF2-40B4-BE49-F238E27FC236}">
                <a16:creationId xmlns:a16="http://schemas.microsoft.com/office/drawing/2014/main" id="{C246A0EC-DA4C-E26E-76D7-34C95B5A42AE}"/>
              </a:ext>
            </a:extLst>
          </p:cNvPr>
          <p:cNvSpPr>
            <a:spLocks noGrp="1"/>
          </p:cNvSpPr>
          <p:nvPr>
            <p:ph type="sldNum" sz="quarter" idx="5"/>
          </p:nvPr>
        </p:nvSpPr>
        <p:spPr/>
        <p:txBody>
          <a:bodyPr/>
          <a:lstStyle/>
          <a:p>
            <a:fld id="{6D07DC60-ECDE-4E36-9743-0F89720DB6BC}" type="slidenum">
              <a:rPr lang="en-GB" smtClean="0"/>
              <a:t>27</a:t>
            </a:fld>
            <a:endParaRPr lang="en-GB"/>
          </a:p>
        </p:txBody>
      </p:sp>
    </p:spTree>
    <p:extLst>
      <p:ext uri="{BB962C8B-B14F-4D97-AF65-F5344CB8AC3E}">
        <p14:creationId xmlns:p14="http://schemas.microsoft.com/office/powerpoint/2010/main" val="668639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1BE4B5-CFB9-EB34-F7DA-A3AE00F1A68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278D335-B54C-4675-DBF1-9FCC26EB4E3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51EBEB-8B9D-F7DC-25B4-7E9887558923}"/>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Goal: broaden perception of wildlife work beyond caring-for-animals roles.</a:t>
            </a:r>
          </a:p>
          <a:p>
            <a:r>
              <a:rPr lang="en-GB" sz="1200" kern="1200" dirty="0">
                <a:solidFill>
                  <a:schemeClr val="tx1"/>
                </a:solidFill>
                <a:effectLst/>
                <a:latin typeface="+mn-lt"/>
                <a:ea typeface="+mn-ea"/>
                <a:cs typeface="+mn-cs"/>
              </a:rPr>
              <a:t>Introduce clusters of jobs connected to Chester Zoo’s mission</a:t>
            </a:r>
          </a:p>
          <a:p>
            <a:endParaRPr lang="en-GB" dirty="0"/>
          </a:p>
        </p:txBody>
      </p:sp>
      <p:sp>
        <p:nvSpPr>
          <p:cNvPr id="4" name="Slide Number Placeholder 3">
            <a:extLst>
              <a:ext uri="{FF2B5EF4-FFF2-40B4-BE49-F238E27FC236}">
                <a16:creationId xmlns:a16="http://schemas.microsoft.com/office/drawing/2014/main" id="{2E427A84-00F9-81FE-F0B2-2CE412C214EF}"/>
              </a:ext>
            </a:extLst>
          </p:cNvPr>
          <p:cNvSpPr>
            <a:spLocks noGrp="1"/>
          </p:cNvSpPr>
          <p:nvPr>
            <p:ph type="sldNum" sz="quarter" idx="5"/>
          </p:nvPr>
        </p:nvSpPr>
        <p:spPr/>
        <p:txBody>
          <a:bodyPr/>
          <a:lstStyle/>
          <a:p>
            <a:fld id="{6D07DC60-ECDE-4E36-9743-0F89720DB6BC}" type="slidenum">
              <a:rPr lang="en-GB" smtClean="0"/>
              <a:t>28</a:t>
            </a:fld>
            <a:endParaRPr lang="en-GB"/>
          </a:p>
        </p:txBody>
      </p:sp>
    </p:spTree>
    <p:extLst>
      <p:ext uri="{BB962C8B-B14F-4D97-AF65-F5344CB8AC3E}">
        <p14:creationId xmlns:p14="http://schemas.microsoft.com/office/powerpoint/2010/main" val="31043878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6D00E4-1956-E1FC-2CE1-2C6A3B056D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A8D561-8A8E-D587-EE3A-72845BE7331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BF6EB56-95AA-BF5F-8D53-BDE97F6143B3}"/>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Goal: broaden perception of wildlife work beyond caring-for-animals roles.</a:t>
            </a:r>
          </a:p>
          <a:p>
            <a:r>
              <a:rPr lang="en-GB" sz="1200" kern="1200" dirty="0">
                <a:solidFill>
                  <a:schemeClr val="tx1"/>
                </a:solidFill>
                <a:effectLst/>
                <a:latin typeface="+mn-lt"/>
                <a:ea typeface="+mn-ea"/>
                <a:cs typeface="+mn-cs"/>
              </a:rPr>
              <a:t>Introduce clusters of jobs connected to Chester Zoo’s mission</a:t>
            </a:r>
          </a:p>
          <a:p>
            <a:endParaRPr lang="en-GB" dirty="0"/>
          </a:p>
        </p:txBody>
      </p:sp>
      <p:sp>
        <p:nvSpPr>
          <p:cNvPr id="4" name="Slide Number Placeholder 3">
            <a:extLst>
              <a:ext uri="{FF2B5EF4-FFF2-40B4-BE49-F238E27FC236}">
                <a16:creationId xmlns:a16="http://schemas.microsoft.com/office/drawing/2014/main" id="{70E270F9-6FB3-1621-DEB3-E17E8B2FD173}"/>
              </a:ext>
            </a:extLst>
          </p:cNvPr>
          <p:cNvSpPr>
            <a:spLocks noGrp="1"/>
          </p:cNvSpPr>
          <p:nvPr>
            <p:ph type="sldNum" sz="quarter" idx="5"/>
          </p:nvPr>
        </p:nvSpPr>
        <p:spPr/>
        <p:txBody>
          <a:bodyPr/>
          <a:lstStyle/>
          <a:p>
            <a:fld id="{6D07DC60-ECDE-4E36-9743-0F89720DB6BC}" type="slidenum">
              <a:rPr lang="en-GB" smtClean="0"/>
              <a:t>29</a:t>
            </a:fld>
            <a:endParaRPr lang="en-GB"/>
          </a:p>
        </p:txBody>
      </p:sp>
    </p:spTree>
    <p:extLst>
      <p:ext uri="{BB962C8B-B14F-4D97-AF65-F5344CB8AC3E}">
        <p14:creationId xmlns:p14="http://schemas.microsoft.com/office/powerpoint/2010/main" val="96518463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0BC279-4641-0D01-AF66-6CF55ADFC4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EE65152-5BCF-EE8C-1B24-1085390094C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1407042-937E-64EF-B989-53C86DD868E6}"/>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Goal: broaden perception of wildlife work beyond caring-for-animals roles.</a:t>
            </a:r>
          </a:p>
          <a:p>
            <a:r>
              <a:rPr lang="en-GB" sz="1200" kern="1200" dirty="0">
                <a:solidFill>
                  <a:schemeClr val="tx1"/>
                </a:solidFill>
                <a:effectLst/>
                <a:latin typeface="+mn-lt"/>
                <a:ea typeface="+mn-ea"/>
                <a:cs typeface="+mn-cs"/>
              </a:rPr>
              <a:t>Introduce clusters of jobs connected to Chester Zoo’s mission</a:t>
            </a:r>
          </a:p>
          <a:p>
            <a:endParaRPr lang="en-GB" dirty="0"/>
          </a:p>
        </p:txBody>
      </p:sp>
      <p:sp>
        <p:nvSpPr>
          <p:cNvPr id="4" name="Slide Number Placeholder 3">
            <a:extLst>
              <a:ext uri="{FF2B5EF4-FFF2-40B4-BE49-F238E27FC236}">
                <a16:creationId xmlns:a16="http://schemas.microsoft.com/office/drawing/2014/main" id="{9499F066-CF50-01DB-6B79-DC269F80AC12}"/>
              </a:ext>
            </a:extLst>
          </p:cNvPr>
          <p:cNvSpPr>
            <a:spLocks noGrp="1"/>
          </p:cNvSpPr>
          <p:nvPr>
            <p:ph type="sldNum" sz="quarter" idx="5"/>
          </p:nvPr>
        </p:nvSpPr>
        <p:spPr/>
        <p:txBody>
          <a:bodyPr/>
          <a:lstStyle/>
          <a:p>
            <a:fld id="{6D07DC60-ECDE-4E36-9743-0F89720DB6BC}" type="slidenum">
              <a:rPr lang="en-GB" smtClean="0"/>
              <a:t>30</a:t>
            </a:fld>
            <a:endParaRPr lang="en-GB"/>
          </a:p>
        </p:txBody>
      </p:sp>
    </p:spTree>
    <p:extLst>
      <p:ext uri="{BB962C8B-B14F-4D97-AF65-F5344CB8AC3E}">
        <p14:creationId xmlns:p14="http://schemas.microsoft.com/office/powerpoint/2010/main" val="4541914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5EE7AE-27B4-94DF-09EA-2B40C306E2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2DAD05-47AB-2AC2-8C61-B840A774437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E75B2C8-2D3B-A55A-EAD1-6313BE9FF634}"/>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0602D71F-E17C-B8E3-8B7E-3F7CA67433DD}"/>
              </a:ext>
            </a:extLst>
          </p:cNvPr>
          <p:cNvSpPr>
            <a:spLocks noGrp="1"/>
          </p:cNvSpPr>
          <p:nvPr>
            <p:ph type="sldNum" sz="quarter" idx="5"/>
          </p:nvPr>
        </p:nvSpPr>
        <p:spPr/>
        <p:txBody>
          <a:bodyPr/>
          <a:lstStyle/>
          <a:p>
            <a:fld id="{6D07DC60-ECDE-4E36-9743-0F89720DB6BC}" type="slidenum">
              <a:rPr lang="en-GB" smtClean="0"/>
              <a:t>3</a:t>
            </a:fld>
            <a:endParaRPr lang="en-GB"/>
          </a:p>
        </p:txBody>
      </p:sp>
    </p:spTree>
    <p:extLst>
      <p:ext uri="{BB962C8B-B14F-4D97-AF65-F5344CB8AC3E}">
        <p14:creationId xmlns:p14="http://schemas.microsoft.com/office/powerpoint/2010/main" val="33552482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804C99-5827-F29E-885A-E284DFC1FD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ED24DA-839F-8559-CA2D-3E80B0DF51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AD43A9E-9A2C-EA31-679E-6FEEA2CD7785}"/>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Goal: broaden perception of wildlife work beyond caring-for-animals roles.</a:t>
            </a:r>
          </a:p>
          <a:p>
            <a:r>
              <a:rPr lang="en-GB" sz="1200" kern="1200" dirty="0">
                <a:solidFill>
                  <a:schemeClr val="tx1"/>
                </a:solidFill>
                <a:effectLst/>
                <a:latin typeface="+mn-lt"/>
                <a:ea typeface="+mn-ea"/>
                <a:cs typeface="+mn-cs"/>
              </a:rPr>
              <a:t>Introduce clusters of jobs connected to Chester Zoo’s mission</a:t>
            </a:r>
          </a:p>
          <a:p>
            <a:endParaRPr lang="en-GB" dirty="0"/>
          </a:p>
        </p:txBody>
      </p:sp>
      <p:sp>
        <p:nvSpPr>
          <p:cNvPr id="4" name="Slide Number Placeholder 3">
            <a:extLst>
              <a:ext uri="{FF2B5EF4-FFF2-40B4-BE49-F238E27FC236}">
                <a16:creationId xmlns:a16="http://schemas.microsoft.com/office/drawing/2014/main" id="{19E1EE93-90BC-D748-DBF4-387295CEE77B}"/>
              </a:ext>
            </a:extLst>
          </p:cNvPr>
          <p:cNvSpPr>
            <a:spLocks noGrp="1"/>
          </p:cNvSpPr>
          <p:nvPr>
            <p:ph type="sldNum" sz="quarter" idx="5"/>
          </p:nvPr>
        </p:nvSpPr>
        <p:spPr/>
        <p:txBody>
          <a:bodyPr/>
          <a:lstStyle/>
          <a:p>
            <a:fld id="{6D07DC60-ECDE-4E36-9743-0F89720DB6BC}" type="slidenum">
              <a:rPr lang="en-GB" smtClean="0"/>
              <a:t>31</a:t>
            </a:fld>
            <a:endParaRPr lang="en-GB"/>
          </a:p>
        </p:txBody>
      </p:sp>
    </p:spTree>
    <p:extLst>
      <p:ext uri="{BB962C8B-B14F-4D97-AF65-F5344CB8AC3E}">
        <p14:creationId xmlns:p14="http://schemas.microsoft.com/office/powerpoint/2010/main" val="17507936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C2EBD0-B90D-4AD0-1D75-2FF1DD2C4BA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51AF84-194B-9C7D-6130-7B7E8FF7C31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BE96703-1392-5804-C267-BB9E3BF94D87}"/>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Goal: broaden perception of wildlife work beyond caring-for-animals roles.</a:t>
            </a:r>
          </a:p>
          <a:p>
            <a:r>
              <a:rPr lang="en-GB" sz="1200" kern="1200" dirty="0">
                <a:solidFill>
                  <a:schemeClr val="tx1"/>
                </a:solidFill>
                <a:effectLst/>
                <a:latin typeface="+mn-lt"/>
                <a:ea typeface="+mn-ea"/>
                <a:cs typeface="+mn-cs"/>
              </a:rPr>
              <a:t>Introduce clusters of jobs connected to Chester Zoo’s mission</a:t>
            </a:r>
          </a:p>
          <a:p>
            <a:endParaRPr lang="en-GB" dirty="0"/>
          </a:p>
        </p:txBody>
      </p:sp>
      <p:sp>
        <p:nvSpPr>
          <p:cNvPr id="4" name="Slide Number Placeholder 3">
            <a:extLst>
              <a:ext uri="{FF2B5EF4-FFF2-40B4-BE49-F238E27FC236}">
                <a16:creationId xmlns:a16="http://schemas.microsoft.com/office/drawing/2014/main" id="{6B2F47F8-3BEB-7668-FA28-4A312CD84701}"/>
              </a:ext>
            </a:extLst>
          </p:cNvPr>
          <p:cNvSpPr>
            <a:spLocks noGrp="1"/>
          </p:cNvSpPr>
          <p:nvPr>
            <p:ph type="sldNum" sz="quarter" idx="5"/>
          </p:nvPr>
        </p:nvSpPr>
        <p:spPr/>
        <p:txBody>
          <a:bodyPr/>
          <a:lstStyle/>
          <a:p>
            <a:fld id="{6D07DC60-ECDE-4E36-9743-0F89720DB6BC}" type="slidenum">
              <a:rPr lang="en-GB" smtClean="0"/>
              <a:t>32</a:t>
            </a:fld>
            <a:endParaRPr lang="en-GB"/>
          </a:p>
        </p:txBody>
      </p:sp>
    </p:spTree>
    <p:extLst>
      <p:ext uri="{BB962C8B-B14F-4D97-AF65-F5344CB8AC3E}">
        <p14:creationId xmlns:p14="http://schemas.microsoft.com/office/powerpoint/2010/main" val="10097576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D82F68-4606-B6F9-215B-D3E6A2ACDF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80288E-C829-9076-D3B2-AD2D0FB536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BB4C1E-27B5-DA5F-9367-3FEEE974F8DD}"/>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F18D4862-2FB9-C443-61AB-9871531869D4}"/>
              </a:ext>
            </a:extLst>
          </p:cNvPr>
          <p:cNvSpPr>
            <a:spLocks noGrp="1"/>
          </p:cNvSpPr>
          <p:nvPr>
            <p:ph type="sldNum" sz="quarter" idx="5"/>
          </p:nvPr>
        </p:nvSpPr>
        <p:spPr/>
        <p:txBody>
          <a:bodyPr/>
          <a:lstStyle/>
          <a:p>
            <a:fld id="{6D07DC60-ECDE-4E36-9743-0F89720DB6BC}" type="slidenum">
              <a:rPr lang="en-GB" smtClean="0"/>
              <a:t>33</a:t>
            </a:fld>
            <a:endParaRPr lang="en-GB"/>
          </a:p>
        </p:txBody>
      </p:sp>
    </p:spTree>
    <p:extLst>
      <p:ext uri="{BB962C8B-B14F-4D97-AF65-F5344CB8AC3E}">
        <p14:creationId xmlns:p14="http://schemas.microsoft.com/office/powerpoint/2010/main" val="2391192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ACCC62-57E8-7F80-2932-DD2479F59CC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DAD0729-E543-4562-B0BA-1733B293DE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67EC01-584C-9EC9-3E70-547E205C7FE3}"/>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497F8DEE-42E8-FBAD-3B32-BBF7A38FAB40}"/>
              </a:ext>
            </a:extLst>
          </p:cNvPr>
          <p:cNvSpPr>
            <a:spLocks noGrp="1"/>
          </p:cNvSpPr>
          <p:nvPr>
            <p:ph type="sldNum" sz="quarter" idx="5"/>
          </p:nvPr>
        </p:nvSpPr>
        <p:spPr/>
        <p:txBody>
          <a:bodyPr/>
          <a:lstStyle/>
          <a:p>
            <a:fld id="{6D07DC60-ECDE-4E36-9743-0F89720DB6BC}" type="slidenum">
              <a:rPr lang="en-GB" smtClean="0"/>
              <a:t>4</a:t>
            </a:fld>
            <a:endParaRPr lang="en-GB"/>
          </a:p>
        </p:txBody>
      </p:sp>
    </p:spTree>
    <p:extLst>
      <p:ext uri="{BB962C8B-B14F-4D97-AF65-F5344CB8AC3E}">
        <p14:creationId xmlns:p14="http://schemas.microsoft.com/office/powerpoint/2010/main" val="35732089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498A34-84E1-0E47-2289-50B6A47147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CFE5FF-249B-7121-6C85-A1BA3F8C382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98AA6F6-15D8-73BA-35EE-B57ABB416E55}"/>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Goal: broaden perception of wildlife work beyond caring-for-animals roles.</a:t>
            </a:r>
          </a:p>
          <a:p>
            <a:r>
              <a:rPr lang="en-GB" sz="1200" kern="1200" dirty="0">
                <a:solidFill>
                  <a:schemeClr val="tx1"/>
                </a:solidFill>
                <a:effectLst/>
                <a:latin typeface="+mn-lt"/>
                <a:ea typeface="+mn-ea"/>
                <a:cs typeface="+mn-cs"/>
              </a:rPr>
              <a:t>Introduce clusters of jobs connected to Chester Zoo’s mission</a:t>
            </a:r>
          </a:p>
          <a:p>
            <a:endParaRPr lang="en-GB" dirty="0"/>
          </a:p>
        </p:txBody>
      </p:sp>
      <p:sp>
        <p:nvSpPr>
          <p:cNvPr id="4" name="Slide Number Placeholder 3">
            <a:extLst>
              <a:ext uri="{FF2B5EF4-FFF2-40B4-BE49-F238E27FC236}">
                <a16:creationId xmlns:a16="http://schemas.microsoft.com/office/drawing/2014/main" id="{3E5DB902-8C9D-8B92-F809-31E11A99E921}"/>
              </a:ext>
            </a:extLst>
          </p:cNvPr>
          <p:cNvSpPr>
            <a:spLocks noGrp="1"/>
          </p:cNvSpPr>
          <p:nvPr>
            <p:ph type="sldNum" sz="quarter" idx="5"/>
          </p:nvPr>
        </p:nvSpPr>
        <p:spPr/>
        <p:txBody>
          <a:bodyPr/>
          <a:lstStyle/>
          <a:p>
            <a:fld id="{6D07DC60-ECDE-4E36-9743-0F89720DB6BC}" type="slidenum">
              <a:rPr lang="en-GB" smtClean="0"/>
              <a:t>6</a:t>
            </a:fld>
            <a:endParaRPr lang="en-GB"/>
          </a:p>
        </p:txBody>
      </p:sp>
    </p:spTree>
    <p:extLst>
      <p:ext uri="{BB962C8B-B14F-4D97-AF65-F5344CB8AC3E}">
        <p14:creationId xmlns:p14="http://schemas.microsoft.com/office/powerpoint/2010/main" val="30972676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FC7B79-43F9-2764-383E-49A0C70CD5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5108716-3791-DED9-16DE-703EF93A462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1862AE-F24A-3A69-3170-53E95FB54FD5}"/>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Goal: broaden perception of wildlife work beyond caring-for-animals roles.</a:t>
            </a:r>
          </a:p>
          <a:p>
            <a:r>
              <a:rPr lang="en-GB" sz="1200" kern="1200" dirty="0">
                <a:solidFill>
                  <a:schemeClr val="tx1"/>
                </a:solidFill>
                <a:effectLst/>
                <a:latin typeface="+mn-lt"/>
                <a:ea typeface="+mn-ea"/>
                <a:cs typeface="+mn-cs"/>
              </a:rPr>
              <a:t>Introduce clusters of jobs connected to Chester Zoo’s mission</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Encourage pupils to research any jobs they’re not sure of</a:t>
            </a:r>
          </a:p>
          <a:p>
            <a:endParaRPr lang="en-GB" dirty="0"/>
          </a:p>
        </p:txBody>
      </p:sp>
      <p:sp>
        <p:nvSpPr>
          <p:cNvPr id="4" name="Slide Number Placeholder 3">
            <a:extLst>
              <a:ext uri="{FF2B5EF4-FFF2-40B4-BE49-F238E27FC236}">
                <a16:creationId xmlns:a16="http://schemas.microsoft.com/office/drawing/2014/main" id="{C68BA08B-4B3B-E2C7-E41B-F1D3AAF6E816}"/>
              </a:ext>
            </a:extLst>
          </p:cNvPr>
          <p:cNvSpPr>
            <a:spLocks noGrp="1"/>
          </p:cNvSpPr>
          <p:nvPr>
            <p:ph type="sldNum" sz="quarter" idx="5"/>
          </p:nvPr>
        </p:nvSpPr>
        <p:spPr/>
        <p:txBody>
          <a:bodyPr/>
          <a:lstStyle/>
          <a:p>
            <a:fld id="{6D07DC60-ECDE-4E36-9743-0F89720DB6BC}" type="slidenum">
              <a:rPr lang="en-GB" smtClean="0"/>
              <a:t>7</a:t>
            </a:fld>
            <a:endParaRPr lang="en-GB"/>
          </a:p>
        </p:txBody>
      </p:sp>
    </p:spTree>
    <p:extLst>
      <p:ext uri="{BB962C8B-B14F-4D97-AF65-F5344CB8AC3E}">
        <p14:creationId xmlns:p14="http://schemas.microsoft.com/office/powerpoint/2010/main" val="41045581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778DE5-EF63-8FB2-B75B-DCD4441055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1CD3C8-677C-F8E6-D97B-D64CA5FC179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8DEF18F-261A-5D2F-DC11-DAC0870C02E8}"/>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Goal: broaden perception of wildlife work beyond caring-for-animals roles.</a:t>
            </a:r>
          </a:p>
          <a:p>
            <a:r>
              <a:rPr lang="en-GB" sz="1200" kern="1200" dirty="0">
                <a:solidFill>
                  <a:schemeClr val="tx1"/>
                </a:solidFill>
                <a:effectLst/>
                <a:latin typeface="+mn-lt"/>
                <a:ea typeface="+mn-ea"/>
                <a:cs typeface="+mn-cs"/>
              </a:rPr>
              <a:t>Introduce clusters of jobs connected to Chester Zoo’s mission</a:t>
            </a:r>
          </a:p>
          <a:p>
            <a:endParaRPr lang="en-GB" dirty="0"/>
          </a:p>
        </p:txBody>
      </p:sp>
      <p:sp>
        <p:nvSpPr>
          <p:cNvPr id="4" name="Slide Number Placeholder 3">
            <a:extLst>
              <a:ext uri="{FF2B5EF4-FFF2-40B4-BE49-F238E27FC236}">
                <a16:creationId xmlns:a16="http://schemas.microsoft.com/office/drawing/2014/main" id="{BD92E538-48C2-5DA8-E5BB-A644231D959D}"/>
              </a:ext>
            </a:extLst>
          </p:cNvPr>
          <p:cNvSpPr>
            <a:spLocks noGrp="1"/>
          </p:cNvSpPr>
          <p:nvPr>
            <p:ph type="sldNum" sz="quarter" idx="5"/>
          </p:nvPr>
        </p:nvSpPr>
        <p:spPr/>
        <p:txBody>
          <a:bodyPr/>
          <a:lstStyle/>
          <a:p>
            <a:fld id="{6D07DC60-ECDE-4E36-9743-0F89720DB6BC}" type="slidenum">
              <a:rPr lang="en-GB" smtClean="0"/>
              <a:t>8</a:t>
            </a:fld>
            <a:endParaRPr lang="en-GB"/>
          </a:p>
        </p:txBody>
      </p:sp>
    </p:spTree>
    <p:extLst>
      <p:ext uri="{BB962C8B-B14F-4D97-AF65-F5344CB8AC3E}">
        <p14:creationId xmlns:p14="http://schemas.microsoft.com/office/powerpoint/2010/main" val="16378564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1C154D-84F8-7A8E-DB47-78ECA21831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96170D0-39BC-DE7C-8763-6794AA37AF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0E1F41-D8F6-8765-93E9-B6206CD580E3}"/>
              </a:ext>
            </a:extLst>
          </p:cNvPr>
          <p:cNvSpPr>
            <a:spLocks noGrp="1"/>
          </p:cNvSpPr>
          <p:nvPr>
            <p:ph type="body" idx="1"/>
          </p:nvPr>
        </p:nvSpPr>
        <p:spPr/>
        <p:txBody>
          <a:bodyPr/>
          <a:lstStyle/>
          <a:p>
            <a:r>
              <a:rPr lang="en-GB" dirty="0"/>
              <a:t>The Skills Builder Framework is a really useful tool to introduce your pupils to a variety of skills they might need now and into the future. Discover more at:  </a:t>
            </a:r>
            <a:r>
              <a:rPr lang="en-GB" dirty="0">
                <a:hlinkClick r:id="rId3"/>
              </a:rPr>
              <a:t>The Universal Framework</a:t>
            </a:r>
            <a:endParaRPr lang="en-GB" dirty="0"/>
          </a:p>
          <a:p>
            <a:endParaRPr lang="en-GB" dirty="0"/>
          </a:p>
          <a:p>
            <a:r>
              <a:rPr lang="en-GB" dirty="0"/>
              <a:t>Encourage pupils to consider when they’ve used some of the skills mentioned at school or in their lives</a:t>
            </a:r>
          </a:p>
        </p:txBody>
      </p:sp>
      <p:sp>
        <p:nvSpPr>
          <p:cNvPr id="4" name="Slide Number Placeholder 3">
            <a:extLst>
              <a:ext uri="{FF2B5EF4-FFF2-40B4-BE49-F238E27FC236}">
                <a16:creationId xmlns:a16="http://schemas.microsoft.com/office/drawing/2014/main" id="{3962999B-31BC-66BA-5383-CAB272317714}"/>
              </a:ext>
            </a:extLst>
          </p:cNvPr>
          <p:cNvSpPr>
            <a:spLocks noGrp="1"/>
          </p:cNvSpPr>
          <p:nvPr>
            <p:ph type="sldNum" sz="quarter" idx="5"/>
          </p:nvPr>
        </p:nvSpPr>
        <p:spPr/>
        <p:txBody>
          <a:bodyPr/>
          <a:lstStyle/>
          <a:p>
            <a:fld id="{6D07DC60-ECDE-4E36-9743-0F89720DB6BC}" type="slidenum">
              <a:rPr lang="en-GB" smtClean="0"/>
              <a:t>9</a:t>
            </a:fld>
            <a:endParaRPr lang="en-GB"/>
          </a:p>
        </p:txBody>
      </p:sp>
    </p:spTree>
    <p:extLst>
      <p:ext uri="{BB962C8B-B14F-4D97-AF65-F5344CB8AC3E}">
        <p14:creationId xmlns:p14="http://schemas.microsoft.com/office/powerpoint/2010/main" val="32081632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E2E05B-5895-ABE1-EE12-91225D5A28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854FF5-B4F6-F7EA-8342-22BE9C7EDF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952B1F5-7A88-38E9-F1A2-E106F2732CBC}"/>
              </a:ext>
            </a:extLst>
          </p:cNvPr>
          <p:cNvSpPr>
            <a:spLocks noGrp="1"/>
          </p:cNvSpPr>
          <p:nvPr>
            <p:ph type="body" idx="1"/>
          </p:nvPr>
        </p:nvSpPr>
        <p:spPr/>
        <p:txBody>
          <a:bodyPr/>
          <a:lstStyle/>
          <a:p>
            <a:r>
              <a:rPr lang="en-GB" dirty="0"/>
              <a:t>The Skills Builder Framework is a really useful tool to introduce your pupils to a variety of skills they might need now and into the future. Discover more at:  </a:t>
            </a:r>
            <a:r>
              <a:rPr lang="en-GB" dirty="0">
                <a:hlinkClick r:id="rId3"/>
              </a:rPr>
              <a:t>The Universal Framework</a:t>
            </a:r>
            <a:endParaRPr lang="en-GB" dirty="0"/>
          </a:p>
          <a:p>
            <a:endParaRPr lang="en-GB" dirty="0"/>
          </a:p>
          <a:p>
            <a:r>
              <a:rPr lang="en-GB" dirty="0"/>
              <a:t>Encourage pupils to consider when they’ve used some of the skills mentioned at school or in their lives</a:t>
            </a:r>
          </a:p>
        </p:txBody>
      </p:sp>
      <p:sp>
        <p:nvSpPr>
          <p:cNvPr id="4" name="Slide Number Placeholder 3">
            <a:extLst>
              <a:ext uri="{FF2B5EF4-FFF2-40B4-BE49-F238E27FC236}">
                <a16:creationId xmlns:a16="http://schemas.microsoft.com/office/drawing/2014/main" id="{AE3544F7-A167-EDF8-E037-9B721E0E4731}"/>
              </a:ext>
            </a:extLst>
          </p:cNvPr>
          <p:cNvSpPr>
            <a:spLocks noGrp="1"/>
          </p:cNvSpPr>
          <p:nvPr>
            <p:ph type="sldNum" sz="quarter" idx="5"/>
          </p:nvPr>
        </p:nvSpPr>
        <p:spPr/>
        <p:txBody>
          <a:bodyPr/>
          <a:lstStyle/>
          <a:p>
            <a:fld id="{6D07DC60-ECDE-4E36-9743-0F89720DB6BC}" type="slidenum">
              <a:rPr lang="en-GB" smtClean="0"/>
              <a:t>10</a:t>
            </a:fld>
            <a:endParaRPr lang="en-GB"/>
          </a:p>
        </p:txBody>
      </p:sp>
    </p:spTree>
    <p:extLst>
      <p:ext uri="{BB962C8B-B14F-4D97-AF65-F5344CB8AC3E}">
        <p14:creationId xmlns:p14="http://schemas.microsoft.com/office/powerpoint/2010/main" val="30233020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p:cNvSpPr>
            <a:spLocks noGrp="1"/>
          </p:cNvSpPr>
          <p:nvPr>
            <p:ph type="dt" sz="half" idx="10"/>
          </p:nvPr>
        </p:nvSpPr>
        <p:spPr/>
        <p:txBody>
          <a:bodyPr/>
          <a:lstStyle/>
          <a:p>
            <a:fld id="{2CAD56E4-F8CB-4A35-9EFF-4A727498CBD2}" type="datetimeFigureOut">
              <a:rPr lang="en-GB" smtClean="0"/>
              <a:t>26/02/2026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CC4CEFB-B197-477C-8DFC-6890810F1D37}" type="slidenum">
              <a:rPr lang="en-GB" smtClean="0"/>
              <a:t>‹#›</a:t>
            </a:fld>
            <a:endParaRPr lang="en-GB"/>
          </a:p>
        </p:txBody>
      </p:sp>
    </p:spTree>
    <p:extLst>
      <p:ext uri="{BB962C8B-B14F-4D97-AF65-F5344CB8AC3E}">
        <p14:creationId xmlns:p14="http://schemas.microsoft.com/office/powerpoint/2010/main" val="9926662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2CAD56E4-F8CB-4A35-9EFF-4A727498CBD2}" type="datetimeFigureOut">
              <a:rPr lang="en-GB" smtClean="0"/>
              <a:t>26/02/2026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CC4CEFB-B197-477C-8DFC-6890810F1D37}" type="slidenum">
              <a:rPr lang="en-GB" smtClean="0"/>
              <a:t>‹#›</a:t>
            </a:fld>
            <a:endParaRPr lang="en-GB"/>
          </a:p>
        </p:txBody>
      </p:sp>
    </p:spTree>
    <p:extLst>
      <p:ext uri="{BB962C8B-B14F-4D97-AF65-F5344CB8AC3E}">
        <p14:creationId xmlns:p14="http://schemas.microsoft.com/office/powerpoint/2010/main" val="295751958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2CAD56E4-F8CB-4A35-9EFF-4A727498CBD2}" type="datetimeFigureOut">
              <a:rPr lang="en-GB" smtClean="0"/>
              <a:t>26/02/2026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CC4CEFB-B197-477C-8DFC-6890810F1D37}" type="slidenum">
              <a:rPr lang="en-GB" smtClean="0"/>
              <a:t>‹#›</a:t>
            </a:fld>
            <a:endParaRPr lang="en-GB"/>
          </a:p>
        </p:txBody>
      </p:sp>
    </p:spTree>
    <p:extLst>
      <p:ext uri="{BB962C8B-B14F-4D97-AF65-F5344CB8AC3E}">
        <p14:creationId xmlns:p14="http://schemas.microsoft.com/office/powerpoint/2010/main" val="360483011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41"/>
            <a:ext cx="10972800" cy="585152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3" name="Rectangle 4"/>
          <p:cNvSpPr>
            <a:spLocks noGrp="1" noChangeArrowheads="1"/>
          </p:cNvSpPr>
          <p:nvPr>
            <p:ph type="dt" sz="half" idx="10"/>
          </p:nvPr>
        </p:nvSpPr>
        <p:spPr>
          <a:ln/>
        </p:spPr>
        <p:txBody>
          <a:bodyPr/>
          <a:lstStyle>
            <a:lvl1pPr>
              <a:defRPr/>
            </a:lvl1pPr>
          </a:lstStyle>
          <a:p>
            <a:fld id="{2CAD56E4-F8CB-4A35-9EFF-4A727498CBD2}" type="datetimeFigureOut">
              <a:rPr lang="en-GB" smtClean="0"/>
              <a:t>26/02/2026</a:t>
            </a:fld>
            <a:endParaRPr lang="en-GB"/>
          </a:p>
        </p:txBody>
      </p:sp>
      <p:sp>
        <p:nvSpPr>
          <p:cNvPr id="4" name="Rectangle 5"/>
          <p:cNvSpPr>
            <a:spLocks noGrp="1" noChangeArrowheads="1"/>
          </p:cNvSpPr>
          <p:nvPr>
            <p:ph type="ftr" sz="quarter" idx="11"/>
          </p:nvPr>
        </p:nvSpPr>
        <p:spPr>
          <a:ln/>
        </p:spPr>
        <p:txBody>
          <a:bodyPr/>
          <a:lstStyle>
            <a:lvl1pPr>
              <a:defRPr/>
            </a:lvl1pPr>
          </a:lstStyle>
          <a:p>
            <a:endParaRPr lang="en-GB"/>
          </a:p>
        </p:txBody>
      </p:sp>
      <p:sp>
        <p:nvSpPr>
          <p:cNvPr id="5" name="Rectangle 6"/>
          <p:cNvSpPr>
            <a:spLocks noGrp="1" noChangeArrowheads="1"/>
          </p:cNvSpPr>
          <p:nvPr>
            <p:ph type="sldNum" sz="quarter" idx="12"/>
          </p:nvPr>
        </p:nvSpPr>
        <p:spPr>
          <a:ln/>
        </p:spPr>
        <p:txBody>
          <a:bodyPr/>
          <a:lstStyle>
            <a:lvl1pPr>
              <a:defRPr/>
            </a:lvl1pPr>
          </a:lstStyle>
          <a:p>
            <a:fld id="{4CC4CEFB-B197-477C-8DFC-6890810F1D37}" type="slidenum">
              <a:rPr lang="en-GB" smtClean="0"/>
              <a:t>‹#›</a:t>
            </a:fld>
            <a:endParaRPr lang="en-GB"/>
          </a:p>
        </p:txBody>
      </p:sp>
    </p:spTree>
    <p:extLst>
      <p:ext uri="{BB962C8B-B14F-4D97-AF65-F5344CB8AC3E}">
        <p14:creationId xmlns:p14="http://schemas.microsoft.com/office/powerpoint/2010/main" val="310309110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en-GB"/>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p:cNvSpPr>
            <a:spLocks noGrp="1"/>
          </p:cNvSpPr>
          <p:nvPr>
            <p:ph type="dt" sz="half" idx="10"/>
          </p:nvPr>
        </p:nvSpPr>
        <p:spPr/>
        <p:txBody>
          <a:bodyPr/>
          <a:lstStyle/>
          <a:p>
            <a:fld id="{DED7AA47-F681-4CBE-9C80-F2D093FD17C5}" type="datetime1">
              <a:rPr lang="en-GB" smtClean="0"/>
              <a:t>26/02/2026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5B2A847-C26C-44B0-A3F7-1410AFF16826}" type="slidenum">
              <a:rPr lang="en-GB" smtClean="0"/>
              <a:t>‹#›</a:t>
            </a:fld>
            <a:endParaRPr lang="en-GB"/>
          </a:p>
        </p:txBody>
      </p:sp>
    </p:spTree>
    <p:extLst>
      <p:ext uri="{BB962C8B-B14F-4D97-AF65-F5344CB8AC3E}">
        <p14:creationId xmlns:p14="http://schemas.microsoft.com/office/powerpoint/2010/main" val="8983946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729E1EED-18E7-4D06-A323-F5CADD88392B}" type="datetime1">
              <a:rPr lang="en-GB" smtClean="0"/>
              <a:t>26/02/2026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5B2A847-C26C-44B0-A3F7-1410AFF16826}" type="slidenum">
              <a:rPr lang="en-GB" smtClean="0"/>
              <a:t>‹#›</a:t>
            </a:fld>
            <a:endParaRPr lang="en-GB"/>
          </a:p>
        </p:txBody>
      </p:sp>
    </p:spTree>
    <p:extLst>
      <p:ext uri="{BB962C8B-B14F-4D97-AF65-F5344CB8AC3E}">
        <p14:creationId xmlns:p14="http://schemas.microsoft.com/office/powerpoint/2010/main" val="85563992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GB"/>
              <a:t>Click to edit Master title style</a:t>
            </a:r>
            <a:endParaRPr lang="en-US"/>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CB8CA9A5-4EDE-46EF-ACF7-E46E66D99BDB}" type="datetime1">
              <a:rPr lang="en-GB" smtClean="0"/>
              <a:t>26/02/2026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5B2A847-C26C-44B0-A3F7-1410AFF16826}" type="slidenum">
              <a:rPr lang="en-GB" smtClean="0"/>
              <a:t>‹#›</a:t>
            </a:fld>
            <a:endParaRPr lang="en-GB"/>
          </a:p>
        </p:txBody>
      </p:sp>
    </p:spTree>
    <p:extLst>
      <p:ext uri="{BB962C8B-B14F-4D97-AF65-F5344CB8AC3E}">
        <p14:creationId xmlns:p14="http://schemas.microsoft.com/office/powerpoint/2010/main" val="347755065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53EB725F-4A2B-4684-94D3-8F4CCD7EE10A}" type="datetime1">
              <a:rPr lang="en-GB" smtClean="0"/>
              <a:t>26/02/2026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5B2A847-C26C-44B0-A3F7-1410AFF16826}" type="slidenum">
              <a:rPr lang="en-GB" smtClean="0"/>
              <a:t>‹#›</a:t>
            </a:fld>
            <a:endParaRPr lang="en-GB"/>
          </a:p>
        </p:txBody>
      </p:sp>
    </p:spTree>
    <p:extLst>
      <p:ext uri="{BB962C8B-B14F-4D97-AF65-F5344CB8AC3E}">
        <p14:creationId xmlns:p14="http://schemas.microsoft.com/office/powerpoint/2010/main" val="1856125565"/>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GB"/>
              <a:t>Click to edit Master title style</a:t>
            </a:r>
            <a:endParaRPr lang="en-US"/>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E4A1C19E-2642-44C8-865A-7E522F801130}" type="datetime1">
              <a:rPr lang="en-GB" smtClean="0"/>
              <a:t>26/02/2026</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45B2A847-C26C-44B0-A3F7-1410AFF16826}" type="slidenum">
              <a:rPr lang="en-GB" smtClean="0"/>
              <a:t>‹#›</a:t>
            </a:fld>
            <a:endParaRPr lang="en-GB"/>
          </a:p>
        </p:txBody>
      </p:sp>
    </p:spTree>
    <p:extLst>
      <p:ext uri="{BB962C8B-B14F-4D97-AF65-F5344CB8AC3E}">
        <p14:creationId xmlns:p14="http://schemas.microsoft.com/office/powerpoint/2010/main" val="250961494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71865465-C843-4AAE-A83B-21BE1EAB17B4}" type="datetime1">
              <a:rPr lang="en-GB" smtClean="0"/>
              <a:t>26/02/2026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45B2A847-C26C-44B0-A3F7-1410AFF16826}" type="slidenum">
              <a:rPr lang="en-GB" smtClean="0"/>
              <a:t>‹#›</a:t>
            </a:fld>
            <a:endParaRPr lang="en-GB"/>
          </a:p>
        </p:txBody>
      </p:sp>
    </p:spTree>
    <p:extLst>
      <p:ext uri="{BB962C8B-B14F-4D97-AF65-F5344CB8AC3E}">
        <p14:creationId xmlns:p14="http://schemas.microsoft.com/office/powerpoint/2010/main" val="235198192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F71BA39-8234-4D3D-9A23-860BBFF9631E}" type="datetime1">
              <a:rPr lang="en-GB" smtClean="0"/>
              <a:t>26/02/2026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45B2A847-C26C-44B0-A3F7-1410AFF16826}" type="slidenum">
              <a:rPr lang="en-GB" smtClean="0"/>
              <a:t>‹#›</a:t>
            </a:fld>
            <a:endParaRPr lang="en-GB"/>
          </a:p>
        </p:txBody>
      </p:sp>
    </p:spTree>
    <p:extLst>
      <p:ext uri="{BB962C8B-B14F-4D97-AF65-F5344CB8AC3E}">
        <p14:creationId xmlns:p14="http://schemas.microsoft.com/office/powerpoint/2010/main" val="179556972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2CAD56E4-F8CB-4A35-9EFF-4A727498CBD2}" type="datetimeFigureOut">
              <a:rPr lang="en-GB" smtClean="0"/>
              <a:t>26/02/2026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CC4CEFB-B197-477C-8DFC-6890810F1D37}" type="slidenum">
              <a:rPr lang="en-GB" smtClean="0"/>
              <a:t>‹#›</a:t>
            </a:fld>
            <a:endParaRPr lang="en-GB"/>
          </a:p>
        </p:txBody>
      </p:sp>
    </p:spTree>
    <p:extLst>
      <p:ext uri="{BB962C8B-B14F-4D97-AF65-F5344CB8AC3E}">
        <p14:creationId xmlns:p14="http://schemas.microsoft.com/office/powerpoint/2010/main" val="266231061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A10F0644-8F23-401C-BF4E-F9E5FDCD3327}" type="datetime1">
              <a:rPr lang="en-GB" smtClean="0"/>
              <a:t>26/02/2026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5B2A847-C26C-44B0-A3F7-1410AFF16826}" type="slidenum">
              <a:rPr lang="en-GB" smtClean="0"/>
              <a:t>‹#›</a:t>
            </a:fld>
            <a:endParaRPr lang="en-GB"/>
          </a:p>
        </p:txBody>
      </p:sp>
    </p:spTree>
    <p:extLst>
      <p:ext uri="{BB962C8B-B14F-4D97-AF65-F5344CB8AC3E}">
        <p14:creationId xmlns:p14="http://schemas.microsoft.com/office/powerpoint/2010/main" val="1877306775"/>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028D3D44-65E5-41B1-A601-F99394115DC2}" type="datetime1">
              <a:rPr lang="en-GB" smtClean="0"/>
              <a:t>26/02/2026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5B2A847-C26C-44B0-A3F7-1410AFF16826}" type="slidenum">
              <a:rPr lang="en-GB" smtClean="0"/>
              <a:t>‹#›</a:t>
            </a:fld>
            <a:endParaRPr lang="en-GB"/>
          </a:p>
        </p:txBody>
      </p:sp>
    </p:spTree>
    <p:extLst>
      <p:ext uri="{BB962C8B-B14F-4D97-AF65-F5344CB8AC3E}">
        <p14:creationId xmlns:p14="http://schemas.microsoft.com/office/powerpoint/2010/main" val="225662482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304C6CE8-A31E-4530-9FA9-20E4B4C39F3C}" type="datetime1">
              <a:rPr lang="en-GB" smtClean="0"/>
              <a:t>26/02/2026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5B2A847-C26C-44B0-A3F7-1410AFF16826}" type="slidenum">
              <a:rPr lang="en-GB" smtClean="0"/>
              <a:t>‹#›</a:t>
            </a:fld>
            <a:endParaRPr lang="en-GB"/>
          </a:p>
        </p:txBody>
      </p:sp>
    </p:spTree>
    <p:extLst>
      <p:ext uri="{BB962C8B-B14F-4D97-AF65-F5344CB8AC3E}">
        <p14:creationId xmlns:p14="http://schemas.microsoft.com/office/powerpoint/2010/main" val="1917999425"/>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3B5E795A-9CDC-4E81-9264-A82C05797A75}" type="datetime1">
              <a:rPr lang="en-GB" smtClean="0"/>
              <a:t>26/02/2026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5B2A847-C26C-44B0-A3F7-1410AFF16826}" type="slidenum">
              <a:rPr lang="en-GB" smtClean="0"/>
              <a:t>‹#›</a:t>
            </a:fld>
            <a:endParaRPr lang="en-GB"/>
          </a:p>
        </p:txBody>
      </p:sp>
    </p:spTree>
    <p:extLst>
      <p:ext uri="{BB962C8B-B14F-4D97-AF65-F5344CB8AC3E}">
        <p14:creationId xmlns:p14="http://schemas.microsoft.com/office/powerpoint/2010/main" val="193071790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l">
              <a:defRPr sz="6000">
                <a:solidFill>
                  <a:schemeClr val="accent4"/>
                </a:solidFill>
              </a:defRPr>
            </a:lvl1pPr>
          </a:lstStyle>
          <a:p>
            <a:r>
              <a:rPr lang="en-GB" dirty="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l">
              <a:buNone/>
              <a:defRPr sz="2400">
                <a:solidFill>
                  <a:schemeClr val="accent4"/>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
        <p:nvSpPr>
          <p:cNvPr id="4" name="Date Placeholder 3"/>
          <p:cNvSpPr>
            <a:spLocks noGrp="1"/>
          </p:cNvSpPr>
          <p:nvPr>
            <p:ph type="dt" sz="half" idx="10"/>
          </p:nvPr>
        </p:nvSpPr>
        <p:spPr/>
        <p:txBody>
          <a:bodyPr/>
          <a:lstStyle/>
          <a:p>
            <a:fld id="{2CAD56E4-F8CB-4A35-9EFF-4A727498CBD2}" type="datetimeFigureOut">
              <a:rPr lang="en-GB" smtClean="0"/>
              <a:t>26/02/2026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CC4CEFB-B197-477C-8DFC-6890810F1D37}" type="slidenum">
              <a:rPr lang="en-GB" smtClean="0"/>
              <a:t>‹#›</a:t>
            </a:fld>
            <a:endParaRPr lang="en-GB"/>
          </a:p>
        </p:txBody>
      </p:sp>
    </p:spTree>
    <p:extLst>
      <p:ext uri="{BB962C8B-B14F-4D97-AF65-F5344CB8AC3E}">
        <p14:creationId xmlns:p14="http://schemas.microsoft.com/office/powerpoint/2010/main" val="288716025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Click to edit Master title style</a:t>
            </a:r>
            <a:endParaRPr lang="en-US" dirty="0"/>
          </a:p>
        </p:txBody>
      </p:sp>
      <p:sp>
        <p:nvSpPr>
          <p:cNvPr id="3" name="Content Placeholder 2"/>
          <p:cNvSpPr>
            <a:spLocks noGrp="1"/>
          </p:cNvSpPr>
          <p:nvPr>
            <p:ph idx="1"/>
          </p:nvPr>
        </p:nvSpPr>
        <p:spPr/>
        <p:txBody>
          <a:bodyPr/>
          <a:lstStyle>
            <a:lvl1pPr>
              <a:defRPr>
                <a:solidFill>
                  <a:schemeClr val="accent4"/>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p:cNvSpPr>
            <a:spLocks noGrp="1"/>
          </p:cNvSpPr>
          <p:nvPr>
            <p:ph type="dt" sz="half" idx="10"/>
          </p:nvPr>
        </p:nvSpPr>
        <p:spPr/>
        <p:txBody>
          <a:bodyPr/>
          <a:lstStyle/>
          <a:p>
            <a:fld id="{2CAD56E4-F8CB-4A35-9EFF-4A727498CBD2}" type="datetimeFigureOut">
              <a:rPr lang="en-GB" smtClean="0"/>
              <a:t>26/02/2026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CC4CEFB-B197-477C-8DFC-6890810F1D37}" type="slidenum">
              <a:rPr lang="en-GB" smtClean="0"/>
              <a:t>‹#›</a:t>
            </a:fld>
            <a:endParaRPr lang="en-GB"/>
          </a:p>
        </p:txBody>
      </p:sp>
    </p:spTree>
    <p:extLst>
      <p:ext uri="{BB962C8B-B14F-4D97-AF65-F5344CB8AC3E}">
        <p14:creationId xmlns:p14="http://schemas.microsoft.com/office/powerpoint/2010/main" val="38606508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2CAD56E4-F8CB-4A35-9EFF-4A727498CBD2}" type="datetimeFigureOut">
              <a:rPr lang="en-GB" smtClean="0"/>
              <a:t>26/02/2026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CC4CEFB-B197-477C-8DFC-6890810F1D37}" type="slidenum">
              <a:rPr lang="en-GB" smtClean="0"/>
              <a:t>‹#›</a:t>
            </a:fld>
            <a:endParaRPr lang="en-GB"/>
          </a:p>
        </p:txBody>
      </p:sp>
    </p:spTree>
    <p:extLst>
      <p:ext uri="{BB962C8B-B14F-4D97-AF65-F5344CB8AC3E}">
        <p14:creationId xmlns:p14="http://schemas.microsoft.com/office/powerpoint/2010/main" val="49455972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2CAD56E4-F8CB-4A35-9EFF-4A727498CBD2}" type="datetimeFigureOut">
              <a:rPr lang="en-GB" smtClean="0"/>
              <a:t>26/02/2026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CC4CEFB-B197-477C-8DFC-6890810F1D37}" type="slidenum">
              <a:rPr lang="en-GB" smtClean="0"/>
              <a:t>‹#›</a:t>
            </a:fld>
            <a:endParaRPr lang="en-GB"/>
          </a:p>
        </p:txBody>
      </p:sp>
    </p:spTree>
    <p:extLst>
      <p:ext uri="{BB962C8B-B14F-4D97-AF65-F5344CB8AC3E}">
        <p14:creationId xmlns:p14="http://schemas.microsoft.com/office/powerpoint/2010/main" val="324620975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2CAD56E4-F8CB-4A35-9EFF-4A727498CBD2}" type="datetimeFigureOut">
              <a:rPr lang="en-GB" smtClean="0"/>
              <a:t>26/02/2026</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4CC4CEFB-B197-477C-8DFC-6890810F1D37}" type="slidenum">
              <a:rPr lang="en-GB" smtClean="0"/>
              <a:t>‹#›</a:t>
            </a:fld>
            <a:endParaRPr lang="en-GB"/>
          </a:p>
        </p:txBody>
      </p:sp>
    </p:spTree>
    <p:extLst>
      <p:ext uri="{BB962C8B-B14F-4D97-AF65-F5344CB8AC3E}">
        <p14:creationId xmlns:p14="http://schemas.microsoft.com/office/powerpoint/2010/main" val="226759149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2CAD56E4-F8CB-4A35-9EFF-4A727498CBD2}" type="datetimeFigureOut">
              <a:rPr lang="en-GB" smtClean="0"/>
              <a:t>26/02/2026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4CC4CEFB-B197-477C-8DFC-6890810F1D37}" type="slidenum">
              <a:rPr lang="en-GB" smtClean="0"/>
              <a:t>‹#›</a:t>
            </a:fld>
            <a:endParaRPr lang="en-GB"/>
          </a:p>
        </p:txBody>
      </p:sp>
    </p:spTree>
    <p:extLst>
      <p:ext uri="{BB962C8B-B14F-4D97-AF65-F5344CB8AC3E}">
        <p14:creationId xmlns:p14="http://schemas.microsoft.com/office/powerpoint/2010/main" val="176262178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2CAD56E4-F8CB-4A35-9EFF-4A727498CBD2}" type="datetimeFigureOut">
              <a:rPr lang="en-GB" smtClean="0"/>
              <a:t>26/02/2026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CC4CEFB-B197-477C-8DFC-6890810F1D37}" type="slidenum">
              <a:rPr lang="en-GB" smtClean="0"/>
              <a:t>‹#›</a:t>
            </a:fld>
            <a:endParaRPr lang="en-GB"/>
          </a:p>
        </p:txBody>
      </p:sp>
    </p:spTree>
    <p:extLst>
      <p:ext uri="{BB962C8B-B14F-4D97-AF65-F5344CB8AC3E}">
        <p14:creationId xmlns:p14="http://schemas.microsoft.com/office/powerpoint/2010/main" val="3842499605"/>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CAD56E4-F8CB-4A35-9EFF-4A727498CBD2}" type="datetimeFigureOut">
              <a:rPr lang="en-GB" smtClean="0"/>
              <a:t>26/02/2026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4CC4CEFB-B197-477C-8DFC-6890810F1D37}" type="slidenum">
              <a:rPr lang="en-GB" smtClean="0"/>
              <a:t>‹#›</a:t>
            </a:fld>
            <a:endParaRPr lang="en-GB"/>
          </a:p>
        </p:txBody>
      </p:sp>
    </p:spTree>
    <p:extLst>
      <p:ext uri="{BB962C8B-B14F-4D97-AF65-F5344CB8AC3E}">
        <p14:creationId xmlns:p14="http://schemas.microsoft.com/office/powerpoint/2010/main" val="7662144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2CAD56E4-F8CB-4A35-9EFF-4A727498CBD2}" type="datetimeFigureOut">
              <a:rPr lang="en-GB" smtClean="0"/>
              <a:t>26/02/2026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CC4CEFB-B197-477C-8DFC-6890810F1D37}" type="slidenum">
              <a:rPr lang="en-GB" smtClean="0"/>
              <a:t>‹#›</a:t>
            </a:fld>
            <a:endParaRPr lang="en-GB"/>
          </a:p>
        </p:txBody>
      </p:sp>
    </p:spTree>
    <p:extLst>
      <p:ext uri="{BB962C8B-B14F-4D97-AF65-F5344CB8AC3E}">
        <p14:creationId xmlns:p14="http://schemas.microsoft.com/office/powerpoint/2010/main" val="157514903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2CAD56E4-F8CB-4A35-9EFF-4A727498CBD2}" type="datetimeFigureOut">
              <a:rPr lang="en-GB" smtClean="0"/>
              <a:t>26/02/2026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CC4CEFB-B197-477C-8DFC-6890810F1D37}" type="slidenum">
              <a:rPr lang="en-GB" smtClean="0"/>
              <a:t>‹#›</a:t>
            </a:fld>
            <a:endParaRPr lang="en-GB"/>
          </a:p>
        </p:txBody>
      </p:sp>
    </p:spTree>
    <p:extLst>
      <p:ext uri="{BB962C8B-B14F-4D97-AF65-F5344CB8AC3E}">
        <p14:creationId xmlns:p14="http://schemas.microsoft.com/office/powerpoint/2010/main" val="276891209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2CAD56E4-F8CB-4A35-9EFF-4A727498CBD2}" type="datetimeFigureOut">
              <a:rPr lang="en-GB" smtClean="0"/>
              <a:t>26/02/2026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CC4CEFB-B197-477C-8DFC-6890810F1D37}" type="slidenum">
              <a:rPr lang="en-GB" smtClean="0"/>
              <a:t>‹#›</a:t>
            </a:fld>
            <a:endParaRPr lang="en-GB"/>
          </a:p>
        </p:txBody>
      </p:sp>
    </p:spTree>
    <p:extLst>
      <p:ext uri="{BB962C8B-B14F-4D97-AF65-F5344CB8AC3E}">
        <p14:creationId xmlns:p14="http://schemas.microsoft.com/office/powerpoint/2010/main" val="117734334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2CAD56E4-F8CB-4A35-9EFF-4A727498CBD2}" type="datetimeFigureOut">
              <a:rPr lang="en-GB" smtClean="0"/>
              <a:t>26/02/2026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CC4CEFB-B197-477C-8DFC-6890810F1D37}" type="slidenum">
              <a:rPr lang="en-GB" smtClean="0"/>
              <a:t>‹#›</a:t>
            </a:fld>
            <a:endParaRPr lang="en-GB"/>
          </a:p>
        </p:txBody>
      </p:sp>
    </p:spTree>
    <p:extLst>
      <p:ext uri="{BB962C8B-B14F-4D97-AF65-F5344CB8AC3E}">
        <p14:creationId xmlns:p14="http://schemas.microsoft.com/office/powerpoint/2010/main" val="333406600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3" name="Rectangle 4"/>
          <p:cNvSpPr>
            <a:spLocks noGrp="1" noChangeArrowheads="1"/>
          </p:cNvSpPr>
          <p:nvPr>
            <p:ph type="dt" sz="half" idx="10"/>
          </p:nvPr>
        </p:nvSpPr>
        <p:spPr>
          <a:ln/>
        </p:spPr>
        <p:txBody>
          <a:bodyPr/>
          <a:lstStyle>
            <a:lvl1pPr>
              <a:defRPr/>
            </a:lvl1pPr>
          </a:lstStyle>
          <a:p>
            <a:fld id="{2CAD56E4-F8CB-4A35-9EFF-4A727498CBD2}" type="datetimeFigureOut">
              <a:rPr lang="en-GB" smtClean="0"/>
              <a:t>26/02/2026</a:t>
            </a:fld>
            <a:endParaRPr lang="en-GB"/>
          </a:p>
        </p:txBody>
      </p:sp>
      <p:sp>
        <p:nvSpPr>
          <p:cNvPr id="4" name="Rectangle 5"/>
          <p:cNvSpPr>
            <a:spLocks noGrp="1" noChangeArrowheads="1"/>
          </p:cNvSpPr>
          <p:nvPr>
            <p:ph type="ftr" sz="quarter" idx="11"/>
          </p:nvPr>
        </p:nvSpPr>
        <p:spPr>
          <a:ln/>
        </p:spPr>
        <p:txBody>
          <a:bodyPr/>
          <a:lstStyle>
            <a:lvl1pPr>
              <a:defRPr/>
            </a:lvl1pPr>
          </a:lstStyle>
          <a:p>
            <a:endParaRPr lang="en-GB"/>
          </a:p>
        </p:txBody>
      </p:sp>
      <p:sp>
        <p:nvSpPr>
          <p:cNvPr id="5" name="Rectangle 6"/>
          <p:cNvSpPr>
            <a:spLocks noGrp="1" noChangeArrowheads="1"/>
          </p:cNvSpPr>
          <p:nvPr>
            <p:ph type="sldNum" sz="quarter" idx="12"/>
          </p:nvPr>
        </p:nvSpPr>
        <p:spPr>
          <a:ln/>
        </p:spPr>
        <p:txBody>
          <a:bodyPr/>
          <a:lstStyle>
            <a:lvl1pPr>
              <a:defRPr/>
            </a:lvl1pPr>
          </a:lstStyle>
          <a:p>
            <a:fld id="{4CC4CEFB-B197-477C-8DFC-6890810F1D37}" type="slidenum">
              <a:rPr lang="en-GB" smtClean="0"/>
              <a:t>‹#›</a:t>
            </a:fld>
            <a:endParaRPr lang="en-GB"/>
          </a:p>
        </p:txBody>
      </p:sp>
    </p:spTree>
    <p:extLst>
      <p:ext uri="{BB962C8B-B14F-4D97-AF65-F5344CB8AC3E}">
        <p14:creationId xmlns:p14="http://schemas.microsoft.com/office/powerpoint/2010/main" val="262065791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2CAD56E4-F8CB-4A35-9EFF-4A727498CBD2}" type="datetimeFigureOut">
              <a:rPr lang="en-GB" smtClean="0"/>
              <a:t>26/02/2026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CC4CEFB-B197-477C-8DFC-6890810F1D37}" type="slidenum">
              <a:rPr lang="en-GB" smtClean="0"/>
              <a:t>‹#›</a:t>
            </a:fld>
            <a:endParaRPr lang="en-GB"/>
          </a:p>
        </p:txBody>
      </p:sp>
    </p:spTree>
    <p:extLst>
      <p:ext uri="{BB962C8B-B14F-4D97-AF65-F5344CB8AC3E}">
        <p14:creationId xmlns:p14="http://schemas.microsoft.com/office/powerpoint/2010/main" val="348484978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2CAD56E4-F8CB-4A35-9EFF-4A727498CBD2}" type="datetimeFigureOut">
              <a:rPr lang="en-GB" smtClean="0"/>
              <a:t>26/02/2026</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4CC4CEFB-B197-477C-8DFC-6890810F1D37}" type="slidenum">
              <a:rPr lang="en-GB" smtClean="0"/>
              <a:t>‹#›</a:t>
            </a:fld>
            <a:endParaRPr lang="en-GB"/>
          </a:p>
        </p:txBody>
      </p:sp>
    </p:spTree>
    <p:extLst>
      <p:ext uri="{BB962C8B-B14F-4D97-AF65-F5344CB8AC3E}">
        <p14:creationId xmlns:p14="http://schemas.microsoft.com/office/powerpoint/2010/main" val="158767291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2CAD56E4-F8CB-4A35-9EFF-4A727498CBD2}" type="datetimeFigureOut">
              <a:rPr lang="en-GB" smtClean="0"/>
              <a:t>26/02/2026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4CC4CEFB-B197-477C-8DFC-6890810F1D37}" type="slidenum">
              <a:rPr lang="en-GB" smtClean="0"/>
              <a:t>‹#›</a:t>
            </a:fld>
            <a:endParaRPr lang="en-GB"/>
          </a:p>
        </p:txBody>
      </p:sp>
    </p:spTree>
    <p:extLst>
      <p:ext uri="{BB962C8B-B14F-4D97-AF65-F5344CB8AC3E}">
        <p14:creationId xmlns:p14="http://schemas.microsoft.com/office/powerpoint/2010/main" val="379587160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CAD56E4-F8CB-4A35-9EFF-4A727498CBD2}" type="datetimeFigureOut">
              <a:rPr lang="en-GB" smtClean="0"/>
              <a:t>26/02/2026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4CC4CEFB-B197-477C-8DFC-6890810F1D37}" type="slidenum">
              <a:rPr lang="en-GB" smtClean="0"/>
              <a:t>‹#›</a:t>
            </a:fld>
            <a:endParaRPr lang="en-GB"/>
          </a:p>
        </p:txBody>
      </p:sp>
    </p:spTree>
    <p:extLst>
      <p:ext uri="{BB962C8B-B14F-4D97-AF65-F5344CB8AC3E}">
        <p14:creationId xmlns:p14="http://schemas.microsoft.com/office/powerpoint/2010/main" val="3081937948"/>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2CAD56E4-F8CB-4A35-9EFF-4A727498CBD2}" type="datetimeFigureOut">
              <a:rPr lang="en-GB" smtClean="0"/>
              <a:t>26/02/2026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CC4CEFB-B197-477C-8DFC-6890810F1D37}" type="slidenum">
              <a:rPr lang="en-GB" smtClean="0"/>
              <a:t>‹#›</a:t>
            </a:fld>
            <a:endParaRPr lang="en-GB"/>
          </a:p>
        </p:txBody>
      </p:sp>
    </p:spTree>
    <p:extLst>
      <p:ext uri="{BB962C8B-B14F-4D97-AF65-F5344CB8AC3E}">
        <p14:creationId xmlns:p14="http://schemas.microsoft.com/office/powerpoint/2010/main" val="383595154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2CAD56E4-F8CB-4A35-9EFF-4A727498CBD2}" type="datetimeFigureOut">
              <a:rPr lang="en-GB" smtClean="0"/>
              <a:t>26/02/2026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CC4CEFB-B197-477C-8DFC-6890810F1D37}" type="slidenum">
              <a:rPr lang="en-GB" smtClean="0"/>
              <a:t>‹#›</a:t>
            </a:fld>
            <a:endParaRPr lang="en-GB"/>
          </a:p>
        </p:txBody>
      </p:sp>
    </p:spTree>
    <p:extLst>
      <p:ext uri="{BB962C8B-B14F-4D97-AF65-F5344CB8AC3E}">
        <p14:creationId xmlns:p14="http://schemas.microsoft.com/office/powerpoint/2010/main" val="293196799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AD56E4-F8CB-4A35-9EFF-4A727498CBD2}" type="datetimeFigureOut">
              <a:rPr lang="en-GB" smtClean="0"/>
              <a:t>26/02/2026</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C4CEFB-B197-477C-8DFC-6890810F1D37}" type="slidenum">
              <a:rPr lang="en-GB" smtClean="0"/>
              <a:t>‹#›</a:t>
            </a:fld>
            <a:endParaRPr lang="en-GB"/>
          </a:p>
        </p:txBody>
      </p:sp>
    </p:spTree>
    <p:extLst>
      <p:ext uri="{BB962C8B-B14F-4D97-AF65-F5344CB8AC3E}">
        <p14:creationId xmlns:p14="http://schemas.microsoft.com/office/powerpoint/2010/main" val="42279946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A529A1-74D3-4EA2-A2E7-665584A34093}" type="datetime1">
              <a:rPr lang="en-GB" smtClean="0"/>
              <a:t>26/02/2026</a:t>
            </a:fld>
            <a:endParaRPr lang="en-GB"/>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5B2A847-C26C-44B0-A3F7-1410AFF16826}" type="slidenum">
              <a:rPr lang="en-GB" smtClean="0"/>
              <a:t>‹#›</a:t>
            </a:fld>
            <a:endParaRPr lang="en-GB"/>
          </a:p>
        </p:txBody>
      </p:sp>
    </p:spTree>
    <p:extLst>
      <p:ext uri="{BB962C8B-B14F-4D97-AF65-F5344CB8AC3E}">
        <p14:creationId xmlns:p14="http://schemas.microsoft.com/office/powerpoint/2010/main" val="3206396985"/>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AD56E4-F8CB-4A35-9EFF-4A727498CBD2}" type="datetimeFigureOut">
              <a:rPr lang="en-GB" smtClean="0"/>
              <a:t>26/02/2026</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C4CEFB-B197-477C-8DFC-6890810F1D37}" type="slidenum">
              <a:rPr lang="en-GB" smtClean="0"/>
              <a:t>‹#›</a:t>
            </a:fld>
            <a:endParaRPr lang="en-GB"/>
          </a:p>
        </p:txBody>
      </p:sp>
    </p:spTree>
    <p:extLst>
      <p:ext uri="{BB962C8B-B14F-4D97-AF65-F5344CB8AC3E}">
        <p14:creationId xmlns:p14="http://schemas.microsoft.com/office/powerpoint/2010/main" val="2875197503"/>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Lst>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4.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5.xml"/><Relationship Id="rId5" Type="http://schemas.openxmlformats.org/officeDocument/2006/relationships/image" Target="../media/image7.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5.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5.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5.xml"/><Relationship Id="rId6" Type="http://schemas.openxmlformats.org/officeDocument/2006/relationships/image" Target="../media/image8.png"/><Relationship Id="rId5" Type="http://schemas.openxmlformats.org/officeDocument/2006/relationships/image" Target="../media/image11.pn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5.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25.xml"/><Relationship Id="rId6" Type="http://schemas.openxmlformats.org/officeDocument/2006/relationships/image" Target="../media/image12.png"/><Relationship Id="rId5" Type="http://schemas.openxmlformats.org/officeDocument/2006/relationships/image" Target="../media/image15.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25.xml"/><Relationship Id="rId6" Type="http://schemas.openxmlformats.org/officeDocument/2006/relationships/image" Target="../media/image8.png"/><Relationship Id="rId5" Type="http://schemas.openxmlformats.org/officeDocument/2006/relationships/image" Target="../media/image16.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25.xml"/><Relationship Id="rId6" Type="http://schemas.openxmlformats.org/officeDocument/2006/relationships/image" Target="../media/image16.png"/><Relationship Id="rId5" Type="http://schemas.openxmlformats.org/officeDocument/2006/relationships/image" Target="../media/image18.pn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25.xml"/><Relationship Id="rId6" Type="http://schemas.openxmlformats.org/officeDocument/2006/relationships/image" Target="../media/image13.png"/><Relationship Id="rId5" Type="http://schemas.openxmlformats.org/officeDocument/2006/relationships/image" Target="../media/image8.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25.xml"/><Relationship Id="rId6" Type="http://schemas.openxmlformats.org/officeDocument/2006/relationships/image" Target="../media/image8.png"/><Relationship Id="rId5" Type="http://schemas.openxmlformats.org/officeDocument/2006/relationships/image" Target="../media/image20.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5.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25.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25.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notesSlide" Target="../notesSlides/notesSlide21.xml"/><Relationship Id="rId7" Type="http://schemas.openxmlformats.org/officeDocument/2006/relationships/image" Target="../media/image25.png"/><Relationship Id="rId2" Type="http://schemas.openxmlformats.org/officeDocument/2006/relationships/slideLayout" Target="../slideLayouts/slideLayout25.xml"/><Relationship Id="rId1" Type="http://schemas.openxmlformats.org/officeDocument/2006/relationships/video" Target="https://www.youtube.com/embed/BjWlZrn6prY?feature=oembed" TargetMode="External"/><Relationship Id="rId6" Type="http://schemas.openxmlformats.org/officeDocument/2006/relationships/image" Target="../media/image12.png"/><Relationship Id="rId5" Type="http://schemas.openxmlformats.org/officeDocument/2006/relationships/image" Target="../media/image3.png"/><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25.xml"/><Relationship Id="rId6" Type="http://schemas.openxmlformats.org/officeDocument/2006/relationships/image" Target="../media/image12.png"/><Relationship Id="rId5" Type="http://schemas.openxmlformats.org/officeDocument/2006/relationships/image" Target="../media/image27.png"/><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25.xml"/><Relationship Id="rId6" Type="http://schemas.openxmlformats.org/officeDocument/2006/relationships/image" Target="../media/image13.png"/><Relationship Id="rId5" Type="http://schemas.openxmlformats.org/officeDocument/2006/relationships/image" Target="../media/image28.png"/><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25.xml"/><Relationship Id="rId6" Type="http://schemas.openxmlformats.org/officeDocument/2006/relationships/image" Target="../media/image13.png"/><Relationship Id="rId5" Type="http://schemas.openxmlformats.org/officeDocument/2006/relationships/image" Target="../media/image29.png"/><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25.xml"/><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25.xml"/><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25.xml"/><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25.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5.xml"/><Relationship Id="rId6" Type="http://schemas.openxmlformats.org/officeDocument/2006/relationships/image" Target="../media/image4.png"/><Relationship Id="rId5" Type="http://schemas.openxmlformats.org/officeDocument/2006/relationships/hyperlink" Target="https://www.skillsbuilder.uk/universal-framework" TargetMode="Externa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25.xml"/><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25.xml"/><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25.xml"/><Relationship Id="rId4" Type="http://schemas.openxmlformats.org/officeDocument/2006/relationships/image" Target="../media/image3.pn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25.xml"/><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5.png"/><Relationship Id="rId1" Type="http://schemas.openxmlformats.org/officeDocument/2006/relationships/slideLayout" Target="../slideLayouts/slideLayout25.xml"/><Relationship Id="rId5" Type="http://schemas.openxmlformats.org/officeDocument/2006/relationships/hyperlink" Target="https://www.chesterzoo.org/conservation-science-education/international-conservation-academy/schools/live-lessons" TargetMode="Externa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5.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Layout" Target="../slideLayouts/slideLayout25.xml"/><Relationship Id="rId5" Type="http://schemas.openxmlformats.org/officeDocument/2006/relationships/hyperlink" Target="https://www.youtube.com/live/W1va4w0jcvM"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5.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5.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5.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5.xml"/><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AC266109-F843-7BED-68B0-5CFF75DC9907}"/>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1EC0A9C6-1D1E-6B61-8CAC-D038794B7954}"/>
              </a:ext>
            </a:extLst>
          </p:cNvPr>
          <p:cNvSpPr txBox="1">
            <a:spLocks/>
          </p:cNvSpPr>
          <p:nvPr/>
        </p:nvSpPr>
        <p:spPr bwMode="auto">
          <a:xfrm>
            <a:off x="1071426" y="1322387"/>
            <a:ext cx="9847352" cy="42132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altLang="en-US" sz="11500" b="1" dirty="0">
                <a:solidFill>
                  <a:schemeClr val="accent4"/>
                </a:solidFill>
                <a:latin typeface="CZoo Sharp Grotesk" panose="020B0803050702030204" pitchFamily="34" charset="0"/>
                <a:ea typeface="CZoo Sharp Grotesk" panose="020B0803050702030204" pitchFamily="34" charset="0"/>
                <a:cs typeface="Chester Zoo" panose="03000502030602020002" pitchFamily="66" charset="0"/>
              </a:rPr>
              <a:t>Working with Wildlife</a:t>
            </a:r>
          </a:p>
        </p:txBody>
      </p:sp>
      <p:sp>
        <p:nvSpPr>
          <p:cNvPr id="19" name="Rectangle: Rounded Corners 18">
            <a:extLst>
              <a:ext uri="{FF2B5EF4-FFF2-40B4-BE49-F238E27FC236}">
                <a16:creationId xmlns:a16="http://schemas.microsoft.com/office/drawing/2014/main" id="{A423F5AE-0873-7227-F26A-060966971DCB}"/>
              </a:ext>
            </a:extLst>
          </p:cNvPr>
          <p:cNvSpPr/>
          <p:nvPr/>
        </p:nvSpPr>
        <p:spPr>
          <a:xfrm>
            <a:off x="336000" y="-177566"/>
            <a:ext cx="720000" cy="1255999"/>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itle 1">
            <a:extLst>
              <a:ext uri="{FF2B5EF4-FFF2-40B4-BE49-F238E27FC236}">
                <a16:creationId xmlns:a16="http://schemas.microsoft.com/office/drawing/2014/main" id="{B7D9252C-2C86-2C12-FC94-01E30DD2709D}"/>
              </a:ext>
            </a:extLst>
          </p:cNvPr>
          <p:cNvSpPr txBox="1">
            <a:spLocks/>
          </p:cNvSpPr>
          <p:nvPr/>
        </p:nvSpPr>
        <p:spPr>
          <a:xfrm>
            <a:off x="336000" y="620491"/>
            <a:ext cx="1744056" cy="5863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200" b="1" dirty="0">
                <a:solidFill>
                  <a:schemeClr val="tx2"/>
                </a:solidFill>
                <a:latin typeface="CZoo Sharp Grotesk" panose="020B0803050702030204" pitchFamily="34" charset="0"/>
                <a:ea typeface="CZoo Sharp Grotesk" panose="020B0803050702030204" pitchFamily="34" charset="0"/>
                <a:cs typeface="Calibri Light" panose="020F0302020204030204" pitchFamily="34" charset="0"/>
              </a:rPr>
              <a:t>LEARNING</a:t>
            </a:r>
          </a:p>
        </p:txBody>
      </p:sp>
      <p:pic>
        <p:nvPicPr>
          <p:cNvPr id="23" name="Picture 22" descr="A logo with a black background&#10;&#10;AI-generated content may be incorrect.">
            <a:extLst>
              <a:ext uri="{FF2B5EF4-FFF2-40B4-BE49-F238E27FC236}">
                <a16:creationId xmlns:a16="http://schemas.microsoft.com/office/drawing/2014/main" id="{87F6BD70-A293-E693-C41C-151ACE7F23C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1753" y="108009"/>
            <a:ext cx="609282" cy="684848"/>
          </a:xfrm>
          <a:prstGeom prst="rect">
            <a:avLst/>
          </a:prstGeom>
        </p:spPr>
      </p:pic>
      <p:sp>
        <p:nvSpPr>
          <p:cNvPr id="2" name="Rectangle: Diagonal Corners Rounded 1">
            <a:extLst>
              <a:ext uri="{FF2B5EF4-FFF2-40B4-BE49-F238E27FC236}">
                <a16:creationId xmlns:a16="http://schemas.microsoft.com/office/drawing/2014/main" id="{33147A79-CDD2-01F2-C66E-F81C4542BD49}"/>
              </a:ext>
            </a:extLst>
          </p:cNvPr>
          <p:cNvSpPr/>
          <p:nvPr/>
        </p:nvSpPr>
        <p:spPr>
          <a:xfrm>
            <a:off x="10956000" y="6575822"/>
            <a:ext cx="756000" cy="564356"/>
          </a:xfrm>
          <a:prstGeom prst="round2DiagRect">
            <a:avLst>
              <a:gd name="adj1" fmla="val 11391"/>
              <a:gd name="adj2" fmla="val 9704"/>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accent1"/>
              </a:solidFill>
              <a:highlight>
                <a:srgbClr val="FFFF00"/>
              </a:highlight>
            </a:endParaRPr>
          </a:p>
        </p:txBody>
      </p:sp>
      <p:sp>
        <p:nvSpPr>
          <p:cNvPr id="3" name="TextBox 2">
            <a:extLst>
              <a:ext uri="{FF2B5EF4-FFF2-40B4-BE49-F238E27FC236}">
                <a16:creationId xmlns:a16="http://schemas.microsoft.com/office/drawing/2014/main" id="{6B9233CF-9B15-477E-69E3-24F03552CC76}"/>
              </a:ext>
            </a:extLst>
          </p:cNvPr>
          <p:cNvSpPr txBox="1"/>
          <p:nvPr/>
        </p:nvSpPr>
        <p:spPr>
          <a:xfrm>
            <a:off x="10596000" y="6622038"/>
            <a:ext cx="1270422" cy="235962"/>
          </a:xfrm>
          <a:prstGeom prst="rect">
            <a:avLst/>
          </a:prstGeom>
          <a:noFill/>
        </p:spPr>
        <p:txBody>
          <a:bodyPr wrap="square" rtlCol="0">
            <a:spAutoFit/>
          </a:bodyPr>
          <a:lstStyle/>
          <a:p>
            <a:pPr lvl="1"/>
            <a:r>
              <a:rPr lang="en-GB" sz="1400" baseline="30000" dirty="0">
                <a:solidFill>
                  <a:schemeClr val="tx2"/>
                </a:solidFill>
                <a:latin typeface="CZoo Sharp Grotesk" panose="020B0803050702030204" pitchFamily="34" charset="0"/>
                <a:ea typeface="CZoo Sharp Grotesk" panose="020B0803050702030204" pitchFamily="34" charset="0"/>
              </a:rPr>
              <a:t>@</a:t>
            </a:r>
            <a:r>
              <a:rPr lang="en-GB" sz="1400" baseline="30000" dirty="0" err="1">
                <a:solidFill>
                  <a:schemeClr val="tx2"/>
                </a:solidFill>
                <a:latin typeface="CZoo Sharp Grotesk" panose="020B0803050702030204" pitchFamily="34" charset="0"/>
                <a:ea typeface="CZoo Sharp Grotesk" panose="020B0803050702030204" pitchFamily="34" charset="0"/>
              </a:rPr>
              <a:t>LearnatCZ</a:t>
            </a:r>
            <a:endParaRPr lang="en-GB" sz="1400" baseline="30000" dirty="0">
              <a:solidFill>
                <a:schemeClr val="tx2"/>
              </a:solidFill>
              <a:latin typeface="CZoo Sharp Grotesk" panose="020B0803050702030204" pitchFamily="34" charset="0"/>
              <a:ea typeface="CZoo Sharp Grotesk" panose="020B0803050702030204" pitchFamily="34" charset="0"/>
            </a:endParaRPr>
          </a:p>
        </p:txBody>
      </p:sp>
      <p:pic>
        <p:nvPicPr>
          <p:cNvPr id="4" name="Picture 3" descr="­A screenshot of a phone">
            <a:extLst>
              <a:ext uri="{FF2B5EF4-FFF2-40B4-BE49-F238E27FC236}">
                <a16:creationId xmlns:a16="http://schemas.microsoft.com/office/drawing/2014/main" id="{CB81944F-32D1-324F-21B7-5C9DC86F866D}"/>
              </a:ext>
            </a:extLst>
          </p:cNvPr>
          <p:cNvPicPr>
            <a:picLocks noChangeAspect="1"/>
          </p:cNvPicPr>
          <p:nvPr/>
        </p:nvPicPr>
        <p:blipFill>
          <a:blip r:embed="rId5">
            <a:extLst>
              <a:ext uri="{28A0092B-C50C-407E-A947-70E740481C1C}">
                <a14:useLocalDpi xmlns:a14="http://schemas.microsoft.com/office/drawing/2010/main" val="0"/>
              </a:ext>
            </a:extLst>
          </a:blip>
          <a:srcRect l="-2318" t="-2677" r="77318" b="52508"/>
          <a:stretch>
            <a:fillRect/>
          </a:stretch>
        </p:blipFill>
        <p:spPr>
          <a:xfrm>
            <a:off x="11002803" y="6622038"/>
            <a:ext cx="133197" cy="133197"/>
          </a:xfrm>
          <a:prstGeom prst="rect">
            <a:avLst/>
          </a:prstGeom>
        </p:spPr>
      </p:pic>
    </p:spTree>
    <p:extLst>
      <p:ext uri="{BB962C8B-B14F-4D97-AF65-F5344CB8AC3E}">
        <p14:creationId xmlns:p14="http://schemas.microsoft.com/office/powerpoint/2010/main" val="15874036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3E40"/>
        </a:solidFill>
        <a:effectLst/>
      </p:bgPr>
    </p:bg>
    <p:spTree>
      <p:nvGrpSpPr>
        <p:cNvPr id="1" name="">
          <a:extLst>
            <a:ext uri="{FF2B5EF4-FFF2-40B4-BE49-F238E27FC236}">
              <a16:creationId xmlns:a16="http://schemas.microsoft.com/office/drawing/2014/main" id="{C6223E2B-EB08-3055-7DB4-0706F4962226}"/>
            </a:ext>
          </a:extLst>
        </p:cNvPr>
        <p:cNvGrpSpPr/>
        <p:nvPr/>
      </p:nvGrpSpPr>
      <p:grpSpPr>
        <a:xfrm>
          <a:off x="0" y="0"/>
          <a:ext cx="0" cy="0"/>
          <a:chOff x="0" y="0"/>
          <a:chExt cx="0" cy="0"/>
        </a:xfrm>
      </p:grpSpPr>
      <p:sp>
        <p:nvSpPr>
          <p:cNvPr id="7" name="Rectangle 2">
            <a:extLst>
              <a:ext uri="{FF2B5EF4-FFF2-40B4-BE49-F238E27FC236}">
                <a16:creationId xmlns:a16="http://schemas.microsoft.com/office/drawing/2014/main" id="{21A72A8B-0882-F3DC-1606-D01017A9ACA4}"/>
              </a:ext>
            </a:extLst>
          </p:cNvPr>
          <p:cNvSpPr txBox="1">
            <a:spLocks noChangeArrowheads="1"/>
          </p:cNvSpPr>
          <p:nvPr/>
        </p:nvSpPr>
        <p:spPr bwMode="auto">
          <a:xfrm rot="16200000">
            <a:off x="-3576290" y="1423077"/>
            <a:ext cx="9563723" cy="90196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91440" bIns="45720" numCol="1" anchor="t" anchorCtr="0" compatLnSpc="1">
            <a:prstTxWarp prst="textNoShape">
              <a:avLst/>
            </a:prstTxWarp>
          </a:bodyPr>
          <a:lstStyle>
            <a:lvl1pPr algn="l" rtl="0" eaLnBrk="0" fontAlgn="base" hangingPunct="0">
              <a:spcBef>
                <a:spcPct val="0"/>
              </a:spcBef>
              <a:spcAft>
                <a:spcPct val="0"/>
              </a:spcAft>
              <a:defRPr sz="4000" b="1">
                <a:solidFill>
                  <a:schemeClr val="bg1"/>
                </a:solidFill>
                <a:latin typeface="+mj-lt"/>
                <a:ea typeface="+mj-ea"/>
                <a:cs typeface="+mj-cs"/>
              </a:defRPr>
            </a:lvl1pPr>
            <a:lvl2pPr algn="l" rtl="0" eaLnBrk="0" fontAlgn="base" hangingPunct="0">
              <a:spcBef>
                <a:spcPct val="0"/>
              </a:spcBef>
              <a:spcAft>
                <a:spcPct val="0"/>
              </a:spcAft>
              <a:defRPr sz="4000" b="1">
                <a:solidFill>
                  <a:srgbClr val="00704A"/>
                </a:solidFill>
                <a:latin typeface="Chester Zoo" pitchFamily="66" charset="0"/>
              </a:defRPr>
            </a:lvl2pPr>
            <a:lvl3pPr algn="l" rtl="0" eaLnBrk="0" fontAlgn="base" hangingPunct="0">
              <a:spcBef>
                <a:spcPct val="0"/>
              </a:spcBef>
              <a:spcAft>
                <a:spcPct val="0"/>
              </a:spcAft>
              <a:defRPr sz="4000" b="1">
                <a:solidFill>
                  <a:srgbClr val="00704A"/>
                </a:solidFill>
                <a:latin typeface="Chester Zoo" pitchFamily="66" charset="0"/>
              </a:defRPr>
            </a:lvl3pPr>
            <a:lvl4pPr algn="l" rtl="0" eaLnBrk="0" fontAlgn="base" hangingPunct="0">
              <a:spcBef>
                <a:spcPct val="0"/>
              </a:spcBef>
              <a:spcAft>
                <a:spcPct val="0"/>
              </a:spcAft>
              <a:defRPr sz="4000" b="1">
                <a:solidFill>
                  <a:srgbClr val="00704A"/>
                </a:solidFill>
                <a:latin typeface="Chester Zoo" pitchFamily="66" charset="0"/>
              </a:defRPr>
            </a:lvl4pPr>
            <a:lvl5pPr algn="l" rtl="0" eaLnBrk="0" fontAlgn="base" hangingPunct="0">
              <a:spcBef>
                <a:spcPct val="0"/>
              </a:spcBef>
              <a:spcAft>
                <a:spcPct val="0"/>
              </a:spcAft>
              <a:defRPr sz="4000" b="1">
                <a:solidFill>
                  <a:srgbClr val="00704A"/>
                </a:solidFill>
                <a:latin typeface="Chester Zoo" pitchFamily="66" charset="0"/>
              </a:defRPr>
            </a:lvl5pPr>
            <a:lvl6pPr marL="457200" algn="l" rtl="0" fontAlgn="base">
              <a:spcBef>
                <a:spcPct val="0"/>
              </a:spcBef>
              <a:spcAft>
                <a:spcPct val="0"/>
              </a:spcAft>
              <a:defRPr sz="4000" b="1">
                <a:solidFill>
                  <a:srgbClr val="00704A"/>
                </a:solidFill>
                <a:latin typeface="Chester Zoo" pitchFamily="66" charset="0"/>
              </a:defRPr>
            </a:lvl6pPr>
            <a:lvl7pPr marL="914400" algn="l" rtl="0" fontAlgn="base">
              <a:spcBef>
                <a:spcPct val="0"/>
              </a:spcBef>
              <a:spcAft>
                <a:spcPct val="0"/>
              </a:spcAft>
              <a:defRPr sz="4000" b="1">
                <a:solidFill>
                  <a:srgbClr val="00704A"/>
                </a:solidFill>
                <a:latin typeface="Chester Zoo" pitchFamily="66" charset="0"/>
              </a:defRPr>
            </a:lvl7pPr>
            <a:lvl8pPr marL="1371600" algn="l" rtl="0" fontAlgn="base">
              <a:spcBef>
                <a:spcPct val="0"/>
              </a:spcBef>
              <a:spcAft>
                <a:spcPct val="0"/>
              </a:spcAft>
              <a:defRPr sz="4000" b="1">
                <a:solidFill>
                  <a:srgbClr val="00704A"/>
                </a:solidFill>
                <a:latin typeface="Chester Zoo" pitchFamily="66" charset="0"/>
              </a:defRPr>
            </a:lvl8pPr>
            <a:lvl9pPr marL="1828800" algn="l" rtl="0" fontAlgn="base">
              <a:spcBef>
                <a:spcPct val="0"/>
              </a:spcBef>
              <a:spcAft>
                <a:spcPct val="0"/>
              </a:spcAft>
              <a:defRPr sz="4000" b="1">
                <a:solidFill>
                  <a:srgbClr val="00704A"/>
                </a:solidFill>
                <a:latin typeface="Chester Zoo" pitchFamily="66" charset="0"/>
              </a:defRPr>
            </a:lvl9pPr>
          </a:lstStyle>
          <a:p>
            <a:pPr eaLnBrk="1" hangingPunct="1"/>
            <a:r>
              <a:rPr lang="en-GB" altLang="en-US" sz="5400" kern="0" dirty="0">
                <a:solidFill>
                  <a:schemeClr val="accent4"/>
                </a:solidFill>
                <a:latin typeface="CZoo Sharp Grotesk" panose="020B0803050702030204" pitchFamily="34" charset="0"/>
                <a:ea typeface="CZoo Sharp Grotesk" panose="020B0803050702030204" pitchFamily="34" charset="0"/>
                <a:cs typeface="Chester Zoo" panose="03000502030602020002" pitchFamily="66" charset="0"/>
              </a:rPr>
              <a:t>Skills Builder Activity</a:t>
            </a:r>
            <a:endParaRPr lang="en-GB" altLang="en-US" kern="0" dirty="0">
              <a:solidFill>
                <a:schemeClr val="accent4"/>
              </a:solidFill>
              <a:latin typeface="CZoo Sharp Grotesk" panose="020B0803050702030204" pitchFamily="34" charset="0"/>
              <a:ea typeface="CZoo Sharp Grotesk" panose="020B0803050702030204" pitchFamily="34" charset="0"/>
              <a:cs typeface="Chester Zoo" panose="03000502030602020002" pitchFamily="66" charset="0"/>
            </a:endParaRPr>
          </a:p>
        </p:txBody>
      </p:sp>
      <p:sp>
        <p:nvSpPr>
          <p:cNvPr id="2" name="Rectangle: Rounded Corners 1">
            <a:extLst>
              <a:ext uri="{FF2B5EF4-FFF2-40B4-BE49-F238E27FC236}">
                <a16:creationId xmlns:a16="http://schemas.microsoft.com/office/drawing/2014/main" id="{AC9B20BA-46CD-15F1-50DF-4BA51FFF66DD}"/>
              </a:ext>
            </a:extLst>
          </p:cNvPr>
          <p:cNvSpPr/>
          <p:nvPr/>
        </p:nvSpPr>
        <p:spPr>
          <a:xfrm>
            <a:off x="336000" y="-177566"/>
            <a:ext cx="720000" cy="1255999"/>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itle 1">
            <a:extLst>
              <a:ext uri="{FF2B5EF4-FFF2-40B4-BE49-F238E27FC236}">
                <a16:creationId xmlns:a16="http://schemas.microsoft.com/office/drawing/2014/main" id="{6308CBFA-0F70-6842-FAAB-9A99FA7D63B7}"/>
              </a:ext>
            </a:extLst>
          </p:cNvPr>
          <p:cNvSpPr txBox="1">
            <a:spLocks/>
          </p:cNvSpPr>
          <p:nvPr/>
        </p:nvSpPr>
        <p:spPr>
          <a:xfrm>
            <a:off x="336000" y="620491"/>
            <a:ext cx="1744056" cy="5863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200" b="1" dirty="0">
                <a:solidFill>
                  <a:schemeClr val="tx2"/>
                </a:solidFill>
                <a:latin typeface="CZoo Sharp Grotesk" panose="020B0803050702030204" pitchFamily="34" charset="0"/>
                <a:ea typeface="CZoo Sharp Grotesk" panose="020B0803050702030204" pitchFamily="34" charset="0"/>
                <a:cs typeface="Calibri Light" panose="020F0302020204030204" pitchFamily="34" charset="0"/>
              </a:rPr>
              <a:t>LEARNING</a:t>
            </a:r>
          </a:p>
        </p:txBody>
      </p:sp>
      <p:pic>
        <p:nvPicPr>
          <p:cNvPr id="15" name="Picture 14" descr="A logo with a black background&#10;&#10;AI-generated content may be incorrect.">
            <a:extLst>
              <a:ext uri="{FF2B5EF4-FFF2-40B4-BE49-F238E27FC236}">
                <a16:creationId xmlns:a16="http://schemas.microsoft.com/office/drawing/2014/main" id="{0A549605-7591-6479-FC97-6A47958743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753" y="108009"/>
            <a:ext cx="609282" cy="684848"/>
          </a:xfrm>
          <a:prstGeom prst="rect">
            <a:avLst/>
          </a:prstGeom>
        </p:spPr>
      </p:pic>
      <p:sp>
        <p:nvSpPr>
          <p:cNvPr id="5" name="Rectangle: Diagonal Corners Rounded 4">
            <a:extLst>
              <a:ext uri="{FF2B5EF4-FFF2-40B4-BE49-F238E27FC236}">
                <a16:creationId xmlns:a16="http://schemas.microsoft.com/office/drawing/2014/main" id="{B04F4242-BD10-E96B-0E5A-9C121477ECE9}"/>
              </a:ext>
            </a:extLst>
          </p:cNvPr>
          <p:cNvSpPr/>
          <p:nvPr/>
        </p:nvSpPr>
        <p:spPr>
          <a:xfrm>
            <a:off x="10956000" y="6575822"/>
            <a:ext cx="756000" cy="564356"/>
          </a:xfrm>
          <a:prstGeom prst="round2DiagRect">
            <a:avLst>
              <a:gd name="adj1" fmla="val 11391"/>
              <a:gd name="adj2" fmla="val 9704"/>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accent1"/>
              </a:solidFill>
              <a:highlight>
                <a:srgbClr val="FFFF00"/>
              </a:highlight>
            </a:endParaRPr>
          </a:p>
        </p:txBody>
      </p:sp>
      <p:sp>
        <p:nvSpPr>
          <p:cNvPr id="13" name="TextBox 12">
            <a:extLst>
              <a:ext uri="{FF2B5EF4-FFF2-40B4-BE49-F238E27FC236}">
                <a16:creationId xmlns:a16="http://schemas.microsoft.com/office/drawing/2014/main" id="{C6CB1699-620C-06B4-2FA7-243CC6BA965B}"/>
              </a:ext>
            </a:extLst>
          </p:cNvPr>
          <p:cNvSpPr txBox="1"/>
          <p:nvPr/>
        </p:nvSpPr>
        <p:spPr>
          <a:xfrm>
            <a:off x="10596000" y="6622038"/>
            <a:ext cx="1270422" cy="235962"/>
          </a:xfrm>
          <a:prstGeom prst="rect">
            <a:avLst/>
          </a:prstGeom>
          <a:noFill/>
        </p:spPr>
        <p:txBody>
          <a:bodyPr wrap="square" rtlCol="0">
            <a:spAutoFit/>
          </a:bodyPr>
          <a:lstStyle/>
          <a:p>
            <a:pPr lvl="1"/>
            <a:r>
              <a:rPr lang="en-GB" sz="1400" baseline="30000" dirty="0">
                <a:solidFill>
                  <a:schemeClr val="tx2"/>
                </a:solidFill>
                <a:latin typeface="CZoo Sharp Grotesk" panose="020B0803050702030204" pitchFamily="34" charset="0"/>
                <a:ea typeface="CZoo Sharp Grotesk" panose="020B0803050702030204" pitchFamily="34" charset="0"/>
              </a:rPr>
              <a:t>@</a:t>
            </a:r>
            <a:r>
              <a:rPr lang="en-GB" sz="1400" baseline="30000" dirty="0" err="1">
                <a:solidFill>
                  <a:schemeClr val="tx2"/>
                </a:solidFill>
                <a:latin typeface="CZoo Sharp Grotesk" panose="020B0803050702030204" pitchFamily="34" charset="0"/>
                <a:ea typeface="CZoo Sharp Grotesk" panose="020B0803050702030204" pitchFamily="34" charset="0"/>
              </a:rPr>
              <a:t>LearnatCZ</a:t>
            </a:r>
            <a:endParaRPr lang="en-GB" sz="1400" baseline="30000" dirty="0">
              <a:solidFill>
                <a:schemeClr val="tx2"/>
              </a:solidFill>
              <a:latin typeface="CZoo Sharp Grotesk" panose="020B0803050702030204" pitchFamily="34" charset="0"/>
              <a:ea typeface="CZoo Sharp Grotesk" panose="020B0803050702030204" pitchFamily="34" charset="0"/>
            </a:endParaRPr>
          </a:p>
        </p:txBody>
      </p:sp>
      <p:pic>
        <p:nvPicPr>
          <p:cNvPr id="14" name="Picture 13" descr="­A screenshot of a phone">
            <a:extLst>
              <a:ext uri="{FF2B5EF4-FFF2-40B4-BE49-F238E27FC236}">
                <a16:creationId xmlns:a16="http://schemas.microsoft.com/office/drawing/2014/main" id="{8711DC1F-CC30-6854-85EA-07E1BC8C66AC}"/>
              </a:ext>
            </a:extLst>
          </p:cNvPr>
          <p:cNvPicPr>
            <a:picLocks noChangeAspect="1"/>
          </p:cNvPicPr>
          <p:nvPr/>
        </p:nvPicPr>
        <p:blipFill>
          <a:blip r:embed="rId4">
            <a:extLst>
              <a:ext uri="{28A0092B-C50C-407E-A947-70E740481C1C}">
                <a14:useLocalDpi xmlns:a14="http://schemas.microsoft.com/office/drawing/2010/main" val="0"/>
              </a:ext>
            </a:extLst>
          </a:blip>
          <a:srcRect l="-2318" t="-2677" r="77318" b="52508"/>
          <a:stretch>
            <a:fillRect/>
          </a:stretch>
        </p:blipFill>
        <p:spPr>
          <a:xfrm>
            <a:off x="11002803" y="6622038"/>
            <a:ext cx="133197" cy="133197"/>
          </a:xfrm>
          <a:prstGeom prst="rect">
            <a:avLst/>
          </a:prstGeom>
        </p:spPr>
      </p:pic>
      <p:pic>
        <p:nvPicPr>
          <p:cNvPr id="9" name="Picture 8">
            <a:extLst>
              <a:ext uri="{FF2B5EF4-FFF2-40B4-BE49-F238E27FC236}">
                <a16:creationId xmlns:a16="http://schemas.microsoft.com/office/drawing/2014/main" id="{709B9E1F-4B2F-CEC1-8839-418CEFBC8310}"/>
              </a:ext>
            </a:extLst>
          </p:cNvPr>
          <p:cNvPicPr>
            <a:picLocks noChangeAspect="1"/>
          </p:cNvPicPr>
          <p:nvPr/>
        </p:nvPicPr>
        <p:blipFill>
          <a:blip r:embed="rId5"/>
          <a:stretch>
            <a:fillRect/>
          </a:stretch>
        </p:blipFill>
        <p:spPr>
          <a:xfrm>
            <a:off x="2364737" y="0"/>
            <a:ext cx="7462525" cy="6858000"/>
          </a:xfrm>
          <a:prstGeom prst="rect">
            <a:avLst/>
          </a:prstGeom>
        </p:spPr>
      </p:pic>
    </p:spTree>
    <p:extLst>
      <p:ext uri="{BB962C8B-B14F-4D97-AF65-F5344CB8AC3E}">
        <p14:creationId xmlns:p14="http://schemas.microsoft.com/office/powerpoint/2010/main" val="36491558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3E40"/>
        </a:solidFill>
        <a:effectLst/>
      </p:bgPr>
    </p:bg>
    <p:spTree>
      <p:nvGrpSpPr>
        <p:cNvPr id="1" name="">
          <a:extLst>
            <a:ext uri="{FF2B5EF4-FFF2-40B4-BE49-F238E27FC236}">
              <a16:creationId xmlns:a16="http://schemas.microsoft.com/office/drawing/2014/main" id="{76C4DC68-2D60-C7D2-72C8-565EC83FCDD4}"/>
            </a:ext>
          </a:extLst>
        </p:cNvPr>
        <p:cNvGrpSpPr/>
        <p:nvPr/>
      </p:nvGrpSpPr>
      <p:grpSpPr>
        <a:xfrm>
          <a:off x="0" y="0"/>
          <a:ext cx="0" cy="0"/>
          <a:chOff x="0" y="0"/>
          <a:chExt cx="0" cy="0"/>
        </a:xfrm>
      </p:grpSpPr>
      <p:sp>
        <p:nvSpPr>
          <p:cNvPr id="7" name="Rectangle 2">
            <a:extLst>
              <a:ext uri="{FF2B5EF4-FFF2-40B4-BE49-F238E27FC236}">
                <a16:creationId xmlns:a16="http://schemas.microsoft.com/office/drawing/2014/main" id="{1B52FBF5-CBE6-D6F8-A228-FD0006B4A936}"/>
              </a:ext>
            </a:extLst>
          </p:cNvPr>
          <p:cNvSpPr txBox="1">
            <a:spLocks noChangeArrowheads="1"/>
          </p:cNvSpPr>
          <p:nvPr/>
        </p:nvSpPr>
        <p:spPr bwMode="auto">
          <a:xfrm>
            <a:off x="1032276" y="1287556"/>
            <a:ext cx="9563723" cy="10839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91440" bIns="45720" numCol="1" anchor="t" anchorCtr="0" compatLnSpc="1">
            <a:prstTxWarp prst="textNoShape">
              <a:avLst/>
            </a:prstTxWarp>
          </a:bodyPr>
          <a:lstStyle>
            <a:lvl1pPr algn="l" rtl="0" eaLnBrk="0" fontAlgn="base" hangingPunct="0">
              <a:spcBef>
                <a:spcPct val="0"/>
              </a:spcBef>
              <a:spcAft>
                <a:spcPct val="0"/>
              </a:spcAft>
              <a:defRPr sz="4000" b="1">
                <a:solidFill>
                  <a:schemeClr val="bg1"/>
                </a:solidFill>
                <a:latin typeface="+mj-lt"/>
                <a:ea typeface="+mj-ea"/>
                <a:cs typeface="+mj-cs"/>
              </a:defRPr>
            </a:lvl1pPr>
            <a:lvl2pPr algn="l" rtl="0" eaLnBrk="0" fontAlgn="base" hangingPunct="0">
              <a:spcBef>
                <a:spcPct val="0"/>
              </a:spcBef>
              <a:spcAft>
                <a:spcPct val="0"/>
              </a:spcAft>
              <a:defRPr sz="4000" b="1">
                <a:solidFill>
                  <a:srgbClr val="00704A"/>
                </a:solidFill>
                <a:latin typeface="Chester Zoo" pitchFamily="66" charset="0"/>
              </a:defRPr>
            </a:lvl2pPr>
            <a:lvl3pPr algn="l" rtl="0" eaLnBrk="0" fontAlgn="base" hangingPunct="0">
              <a:spcBef>
                <a:spcPct val="0"/>
              </a:spcBef>
              <a:spcAft>
                <a:spcPct val="0"/>
              </a:spcAft>
              <a:defRPr sz="4000" b="1">
                <a:solidFill>
                  <a:srgbClr val="00704A"/>
                </a:solidFill>
                <a:latin typeface="Chester Zoo" pitchFamily="66" charset="0"/>
              </a:defRPr>
            </a:lvl3pPr>
            <a:lvl4pPr algn="l" rtl="0" eaLnBrk="0" fontAlgn="base" hangingPunct="0">
              <a:spcBef>
                <a:spcPct val="0"/>
              </a:spcBef>
              <a:spcAft>
                <a:spcPct val="0"/>
              </a:spcAft>
              <a:defRPr sz="4000" b="1">
                <a:solidFill>
                  <a:srgbClr val="00704A"/>
                </a:solidFill>
                <a:latin typeface="Chester Zoo" pitchFamily="66" charset="0"/>
              </a:defRPr>
            </a:lvl4pPr>
            <a:lvl5pPr algn="l" rtl="0" eaLnBrk="0" fontAlgn="base" hangingPunct="0">
              <a:spcBef>
                <a:spcPct val="0"/>
              </a:spcBef>
              <a:spcAft>
                <a:spcPct val="0"/>
              </a:spcAft>
              <a:defRPr sz="4000" b="1">
                <a:solidFill>
                  <a:srgbClr val="00704A"/>
                </a:solidFill>
                <a:latin typeface="Chester Zoo" pitchFamily="66" charset="0"/>
              </a:defRPr>
            </a:lvl5pPr>
            <a:lvl6pPr marL="457200" algn="l" rtl="0" fontAlgn="base">
              <a:spcBef>
                <a:spcPct val="0"/>
              </a:spcBef>
              <a:spcAft>
                <a:spcPct val="0"/>
              </a:spcAft>
              <a:defRPr sz="4000" b="1">
                <a:solidFill>
                  <a:srgbClr val="00704A"/>
                </a:solidFill>
                <a:latin typeface="Chester Zoo" pitchFamily="66" charset="0"/>
              </a:defRPr>
            </a:lvl6pPr>
            <a:lvl7pPr marL="914400" algn="l" rtl="0" fontAlgn="base">
              <a:spcBef>
                <a:spcPct val="0"/>
              </a:spcBef>
              <a:spcAft>
                <a:spcPct val="0"/>
              </a:spcAft>
              <a:defRPr sz="4000" b="1">
                <a:solidFill>
                  <a:srgbClr val="00704A"/>
                </a:solidFill>
                <a:latin typeface="Chester Zoo" pitchFamily="66" charset="0"/>
              </a:defRPr>
            </a:lvl7pPr>
            <a:lvl8pPr marL="1371600" algn="l" rtl="0" fontAlgn="base">
              <a:spcBef>
                <a:spcPct val="0"/>
              </a:spcBef>
              <a:spcAft>
                <a:spcPct val="0"/>
              </a:spcAft>
              <a:defRPr sz="4000" b="1">
                <a:solidFill>
                  <a:srgbClr val="00704A"/>
                </a:solidFill>
                <a:latin typeface="Chester Zoo" pitchFamily="66" charset="0"/>
              </a:defRPr>
            </a:lvl8pPr>
            <a:lvl9pPr marL="1828800" algn="l" rtl="0" fontAlgn="base">
              <a:spcBef>
                <a:spcPct val="0"/>
              </a:spcBef>
              <a:spcAft>
                <a:spcPct val="0"/>
              </a:spcAft>
              <a:defRPr sz="4000" b="1">
                <a:solidFill>
                  <a:srgbClr val="00704A"/>
                </a:solidFill>
                <a:latin typeface="Chester Zoo" pitchFamily="66" charset="0"/>
              </a:defRPr>
            </a:lvl9pPr>
          </a:lstStyle>
          <a:p>
            <a:pPr eaLnBrk="1" hangingPunct="1"/>
            <a:r>
              <a:rPr lang="en-GB" altLang="en-US" sz="7200" kern="0" dirty="0">
                <a:solidFill>
                  <a:schemeClr val="accent4"/>
                </a:solidFill>
                <a:latin typeface="CZoo Sharp Grotesk" panose="020B0803050702030204" pitchFamily="34" charset="0"/>
                <a:ea typeface="CZoo Sharp Grotesk" panose="020B0803050702030204" pitchFamily="34" charset="0"/>
                <a:cs typeface="Chester Zoo" panose="03000502030602020002" pitchFamily="66" charset="0"/>
              </a:rPr>
              <a:t>Meet some people working with wildlife</a:t>
            </a:r>
            <a:endParaRPr lang="en-GB" altLang="en-US" sz="5400" kern="0" dirty="0">
              <a:solidFill>
                <a:schemeClr val="accent4"/>
              </a:solidFill>
              <a:latin typeface="CZoo Sharp Grotesk" panose="020B0803050702030204" pitchFamily="34" charset="0"/>
              <a:ea typeface="CZoo Sharp Grotesk" panose="020B0803050702030204" pitchFamily="34" charset="0"/>
              <a:cs typeface="Chester Zoo" panose="03000502030602020002" pitchFamily="66" charset="0"/>
            </a:endParaRPr>
          </a:p>
        </p:txBody>
      </p:sp>
      <p:sp>
        <p:nvSpPr>
          <p:cNvPr id="3" name="Text Box 3">
            <a:extLst>
              <a:ext uri="{FF2B5EF4-FFF2-40B4-BE49-F238E27FC236}">
                <a16:creationId xmlns:a16="http://schemas.microsoft.com/office/drawing/2014/main" id="{C6390A62-054E-850B-51ED-E8FE367BB23C}"/>
              </a:ext>
            </a:extLst>
          </p:cNvPr>
          <p:cNvSpPr txBox="1">
            <a:spLocks noChangeArrowheads="1"/>
          </p:cNvSpPr>
          <p:nvPr/>
        </p:nvSpPr>
        <p:spPr bwMode="auto">
          <a:xfrm>
            <a:off x="1056000" y="3789000"/>
            <a:ext cx="10260000" cy="24748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a:no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50000"/>
              </a:spcBef>
              <a:spcAft>
                <a:spcPct val="0"/>
              </a:spcAft>
              <a:defRPr/>
            </a:pPr>
            <a:r>
              <a:rPr lang="en-GB" sz="2400" dirty="0">
                <a:solidFill>
                  <a:schemeClr val="accent4"/>
                </a:solidFill>
                <a:latin typeface="Prodigy Sans SemiBold" panose="00000700000000000000" pitchFamily="50" charset="0"/>
                <a:cs typeface="Arial" panose="020B0604020202020204" pitchFamily="34" charset="0"/>
              </a:rPr>
              <a:t>On the next few slides, you can find out about some of the people working with wildlife to help species to thrive at the zoo and in the wild.</a:t>
            </a:r>
          </a:p>
          <a:p>
            <a:pPr fontAlgn="base">
              <a:spcBef>
                <a:spcPct val="50000"/>
              </a:spcBef>
              <a:spcAft>
                <a:spcPct val="0"/>
              </a:spcAft>
              <a:defRPr/>
            </a:pPr>
            <a:endParaRPr lang="en-GB" sz="2400" dirty="0">
              <a:solidFill>
                <a:schemeClr val="bg1"/>
              </a:solidFill>
              <a:latin typeface="Prodigy Sans" panose="00000500000000000000" pitchFamily="50" charset="0"/>
              <a:cs typeface="Arial" panose="020B0604020202020204" pitchFamily="34" charset="0"/>
            </a:endParaRPr>
          </a:p>
        </p:txBody>
      </p:sp>
      <p:sp>
        <p:nvSpPr>
          <p:cNvPr id="2" name="Rectangle: Rounded Corners 1">
            <a:extLst>
              <a:ext uri="{FF2B5EF4-FFF2-40B4-BE49-F238E27FC236}">
                <a16:creationId xmlns:a16="http://schemas.microsoft.com/office/drawing/2014/main" id="{0A727D02-7944-972B-BE03-184EE2E81D84}"/>
              </a:ext>
            </a:extLst>
          </p:cNvPr>
          <p:cNvSpPr/>
          <p:nvPr/>
        </p:nvSpPr>
        <p:spPr>
          <a:xfrm>
            <a:off x="336000" y="-177566"/>
            <a:ext cx="720000" cy="1255999"/>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itle 1">
            <a:extLst>
              <a:ext uri="{FF2B5EF4-FFF2-40B4-BE49-F238E27FC236}">
                <a16:creationId xmlns:a16="http://schemas.microsoft.com/office/drawing/2014/main" id="{2E3BF0EE-A1B2-D15D-D8A1-6FF572CA8B69}"/>
              </a:ext>
            </a:extLst>
          </p:cNvPr>
          <p:cNvSpPr txBox="1">
            <a:spLocks/>
          </p:cNvSpPr>
          <p:nvPr/>
        </p:nvSpPr>
        <p:spPr>
          <a:xfrm>
            <a:off x="336000" y="620491"/>
            <a:ext cx="1744056" cy="5863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200" b="1" dirty="0">
                <a:solidFill>
                  <a:schemeClr val="tx2"/>
                </a:solidFill>
                <a:latin typeface="CZoo Sharp Grotesk" panose="020B0803050702030204" pitchFamily="34" charset="0"/>
                <a:ea typeface="CZoo Sharp Grotesk" panose="020B0803050702030204" pitchFamily="34" charset="0"/>
                <a:cs typeface="Calibri Light" panose="020F0302020204030204" pitchFamily="34" charset="0"/>
              </a:rPr>
              <a:t>LEARNING</a:t>
            </a:r>
          </a:p>
        </p:txBody>
      </p:sp>
      <p:pic>
        <p:nvPicPr>
          <p:cNvPr id="15" name="Picture 14" descr="A logo with a black background&#10;&#10;AI-generated content may be incorrect.">
            <a:extLst>
              <a:ext uri="{FF2B5EF4-FFF2-40B4-BE49-F238E27FC236}">
                <a16:creationId xmlns:a16="http://schemas.microsoft.com/office/drawing/2014/main" id="{AF668E48-20AA-2EBD-0080-4919BEA532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753" y="108009"/>
            <a:ext cx="609282" cy="684848"/>
          </a:xfrm>
          <a:prstGeom prst="rect">
            <a:avLst/>
          </a:prstGeom>
        </p:spPr>
      </p:pic>
      <p:sp>
        <p:nvSpPr>
          <p:cNvPr id="5" name="Rectangle: Diagonal Corners Rounded 4">
            <a:extLst>
              <a:ext uri="{FF2B5EF4-FFF2-40B4-BE49-F238E27FC236}">
                <a16:creationId xmlns:a16="http://schemas.microsoft.com/office/drawing/2014/main" id="{438B33A4-BB6C-5E2C-BC92-13DD0A76D4A0}"/>
              </a:ext>
            </a:extLst>
          </p:cNvPr>
          <p:cNvSpPr/>
          <p:nvPr/>
        </p:nvSpPr>
        <p:spPr>
          <a:xfrm>
            <a:off x="10956000" y="6575822"/>
            <a:ext cx="756000" cy="564356"/>
          </a:xfrm>
          <a:prstGeom prst="round2DiagRect">
            <a:avLst>
              <a:gd name="adj1" fmla="val 11391"/>
              <a:gd name="adj2" fmla="val 9704"/>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accent1"/>
              </a:solidFill>
              <a:highlight>
                <a:srgbClr val="FFFF00"/>
              </a:highlight>
            </a:endParaRPr>
          </a:p>
        </p:txBody>
      </p:sp>
      <p:sp>
        <p:nvSpPr>
          <p:cNvPr id="13" name="TextBox 12">
            <a:extLst>
              <a:ext uri="{FF2B5EF4-FFF2-40B4-BE49-F238E27FC236}">
                <a16:creationId xmlns:a16="http://schemas.microsoft.com/office/drawing/2014/main" id="{547708EB-9708-FBE7-334D-259629F29CEA}"/>
              </a:ext>
            </a:extLst>
          </p:cNvPr>
          <p:cNvSpPr txBox="1"/>
          <p:nvPr/>
        </p:nvSpPr>
        <p:spPr>
          <a:xfrm>
            <a:off x="10596000" y="6622038"/>
            <a:ext cx="1270422" cy="235962"/>
          </a:xfrm>
          <a:prstGeom prst="rect">
            <a:avLst/>
          </a:prstGeom>
          <a:noFill/>
        </p:spPr>
        <p:txBody>
          <a:bodyPr wrap="square" rtlCol="0">
            <a:spAutoFit/>
          </a:bodyPr>
          <a:lstStyle/>
          <a:p>
            <a:pPr lvl="1"/>
            <a:r>
              <a:rPr lang="en-GB" sz="1400" baseline="30000" dirty="0">
                <a:solidFill>
                  <a:schemeClr val="tx2"/>
                </a:solidFill>
                <a:latin typeface="CZoo Sharp Grotesk" panose="020B0803050702030204" pitchFamily="34" charset="0"/>
                <a:ea typeface="CZoo Sharp Grotesk" panose="020B0803050702030204" pitchFamily="34" charset="0"/>
              </a:rPr>
              <a:t>@</a:t>
            </a:r>
            <a:r>
              <a:rPr lang="en-GB" sz="1400" baseline="30000" dirty="0" err="1">
                <a:solidFill>
                  <a:schemeClr val="tx2"/>
                </a:solidFill>
                <a:latin typeface="CZoo Sharp Grotesk" panose="020B0803050702030204" pitchFamily="34" charset="0"/>
                <a:ea typeface="CZoo Sharp Grotesk" panose="020B0803050702030204" pitchFamily="34" charset="0"/>
              </a:rPr>
              <a:t>LearnatCZ</a:t>
            </a:r>
            <a:endParaRPr lang="en-GB" sz="1400" baseline="30000" dirty="0">
              <a:solidFill>
                <a:schemeClr val="tx2"/>
              </a:solidFill>
              <a:latin typeface="CZoo Sharp Grotesk" panose="020B0803050702030204" pitchFamily="34" charset="0"/>
              <a:ea typeface="CZoo Sharp Grotesk" panose="020B0803050702030204" pitchFamily="34" charset="0"/>
            </a:endParaRPr>
          </a:p>
        </p:txBody>
      </p:sp>
      <p:pic>
        <p:nvPicPr>
          <p:cNvPr id="14" name="Picture 13" descr="­A screenshot of a phone">
            <a:extLst>
              <a:ext uri="{FF2B5EF4-FFF2-40B4-BE49-F238E27FC236}">
                <a16:creationId xmlns:a16="http://schemas.microsoft.com/office/drawing/2014/main" id="{3F9A0E5D-D43A-8872-F6F9-307A65CFC208}"/>
              </a:ext>
            </a:extLst>
          </p:cNvPr>
          <p:cNvPicPr>
            <a:picLocks noChangeAspect="1"/>
          </p:cNvPicPr>
          <p:nvPr/>
        </p:nvPicPr>
        <p:blipFill>
          <a:blip r:embed="rId4">
            <a:extLst>
              <a:ext uri="{28A0092B-C50C-407E-A947-70E740481C1C}">
                <a14:useLocalDpi xmlns:a14="http://schemas.microsoft.com/office/drawing/2010/main" val="0"/>
              </a:ext>
            </a:extLst>
          </a:blip>
          <a:srcRect l="-2318" t="-2677" r="77318" b="52508"/>
          <a:stretch>
            <a:fillRect/>
          </a:stretch>
        </p:blipFill>
        <p:spPr>
          <a:xfrm>
            <a:off x="11002803" y="6622038"/>
            <a:ext cx="133197" cy="133197"/>
          </a:xfrm>
          <a:prstGeom prst="rect">
            <a:avLst/>
          </a:prstGeom>
        </p:spPr>
      </p:pic>
    </p:spTree>
    <p:extLst>
      <p:ext uri="{BB962C8B-B14F-4D97-AF65-F5344CB8AC3E}">
        <p14:creationId xmlns:p14="http://schemas.microsoft.com/office/powerpoint/2010/main" val="28956264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3E40"/>
        </a:solidFill>
        <a:effectLst/>
      </p:bgPr>
    </p:bg>
    <p:spTree>
      <p:nvGrpSpPr>
        <p:cNvPr id="1" name="">
          <a:extLst>
            <a:ext uri="{FF2B5EF4-FFF2-40B4-BE49-F238E27FC236}">
              <a16:creationId xmlns:a16="http://schemas.microsoft.com/office/drawing/2014/main" id="{5CC02B6B-911F-4D08-FA66-37960CFF1048}"/>
            </a:ext>
          </a:extLst>
        </p:cNvPr>
        <p:cNvGrpSpPr/>
        <p:nvPr/>
      </p:nvGrpSpPr>
      <p:grpSpPr>
        <a:xfrm>
          <a:off x="0" y="0"/>
          <a:ext cx="0" cy="0"/>
          <a:chOff x="0" y="0"/>
          <a:chExt cx="0" cy="0"/>
        </a:xfrm>
      </p:grpSpPr>
      <p:sp>
        <p:nvSpPr>
          <p:cNvPr id="7" name="Rectangle 2">
            <a:extLst>
              <a:ext uri="{FF2B5EF4-FFF2-40B4-BE49-F238E27FC236}">
                <a16:creationId xmlns:a16="http://schemas.microsoft.com/office/drawing/2014/main" id="{FF8D7127-5542-4718-4F98-2F45F91067C9}"/>
              </a:ext>
            </a:extLst>
          </p:cNvPr>
          <p:cNvSpPr txBox="1">
            <a:spLocks noChangeArrowheads="1"/>
          </p:cNvSpPr>
          <p:nvPr/>
        </p:nvSpPr>
        <p:spPr bwMode="auto">
          <a:xfrm>
            <a:off x="1314138" y="250892"/>
            <a:ext cx="9563723" cy="10839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91440" bIns="45720" numCol="1" anchor="t" anchorCtr="0" compatLnSpc="1">
            <a:prstTxWarp prst="textNoShape">
              <a:avLst/>
            </a:prstTxWarp>
          </a:bodyPr>
          <a:lstStyle>
            <a:lvl1pPr algn="l" rtl="0" eaLnBrk="0" fontAlgn="base" hangingPunct="0">
              <a:spcBef>
                <a:spcPct val="0"/>
              </a:spcBef>
              <a:spcAft>
                <a:spcPct val="0"/>
              </a:spcAft>
              <a:defRPr sz="4000" b="1">
                <a:solidFill>
                  <a:schemeClr val="bg1"/>
                </a:solidFill>
                <a:latin typeface="+mj-lt"/>
                <a:ea typeface="+mj-ea"/>
                <a:cs typeface="+mj-cs"/>
              </a:defRPr>
            </a:lvl1pPr>
            <a:lvl2pPr algn="l" rtl="0" eaLnBrk="0" fontAlgn="base" hangingPunct="0">
              <a:spcBef>
                <a:spcPct val="0"/>
              </a:spcBef>
              <a:spcAft>
                <a:spcPct val="0"/>
              </a:spcAft>
              <a:defRPr sz="4000" b="1">
                <a:solidFill>
                  <a:srgbClr val="00704A"/>
                </a:solidFill>
                <a:latin typeface="Chester Zoo" pitchFamily="66" charset="0"/>
              </a:defRPr>
            </a:lvl2pPr>
            <a:lvl3pPr algn="l" rtl="0" eaLnBrk="0" fontAlgn="base" hangingPunct="0">
              <a:spcBef>
                <a:spcPct val="0"/>
              </a:spcBef>
              <a:spcAft>
                <a:spcPct val="0"/>
              </a:spcAft>
              <a:defRPr sz="4000" b="1">
                <a:solidFill>
                  <a:srgbClr val="00704A"/>
                </a:solidFill>
                <a:latin typeface="Chester Zoo" pitchFamily="66" charset="0"/>
              </a:defRPr>
            </a:lvl3pPr>
            <a:lvl4pPr algn="l" rtl="0" eaLnBrk="0" fontAlgn="base" hangingPunct="0">
              <a:spcBef>
                <a:spcPct val="0"/>
              </a:spcBef>
              <a:spcAft>
                <a:spcPct val="0"/>
              </a:spcAft>
              <a:defRPr sz="4000" b="1">
                <a:solidFill>
                  <a:srgbClr val="00704A"/>
                </a:solidFill>
                <a:latin typeface="Chester Zoo" pitchFamily="66" charset="0"/>
              </a:defRPr>
            </a:lvl4pPr>
            <a:lvl5pPr algn="l" rtl="0" eaLnBrk="0" fontAlgn="base" hangingPunct="0">
              <a:spcBef>
                <a:spcPct val="0"/>
              </a:spcBef>
              <a:spcAft>
                <a:spcPct val="0"/>
              </a:spcAft>
              <a:defRPr sz="4000" b="1">
                <a:solidFill>
                  <a:srgbClr val="00704A"/>
                </a:solidFill>
                <a:latin typeface="Chester Zoo" pitchFamily="66" charset="0"/>
              </a:defRPr>
            </a:lvl5pPr>
            <a:lvl6pPr marL="457200" algn="l" rtl="0" fontAlgn="base">
              <a:spcBef>
                <a:spcPct val="0"/>
              </a:spcBef>
              <a:spcAft>
                <a:spcPct val="0"/>
              </a:spcAft>
              <a:defRPr sz="4000" b="1">
                <a:solidFill>
                  <a:srgbClr val="00704A"/>
                </a:solidFill>
                <a:latin typeface="Chester Zoo" pitchFamily="66" charset="0"/>
              </a:defRPr>
            </a:lvl6pPr>
            <a:lvl7pPr marL="914400" algn="l" rtl="0" fontAlgn="base">
              <a:spcBef>
                <a:spcPct val="0"/>
              </a:spcBef>
              <a:spcAft>
                <a:spcPct val="0"/>
              </a:spcAft>
              <a:defRPr sz="4000" b="1">
                <a:solidFill>
                  <a:srgbClr val="00704A"/>
                </a:solidFill>
                <a:latin typeface="Chester Zoo" pitchFamily="66" charset="0"/>
              </a:defRPr>
            </a:lvl7pPr>
            <a:lvl8pPr marL="1371600" algn="l" rtl="0" fontAlgn="base">
              <a:spcBef>
                <a:spcPct val="0"/>
              </a:spcBef>
              <a:spcAft>
                <a:spcPct val="0"/>
              </a:spcAft>
              <a:defRPr sz="4000" b="1">
                <a:solidFill>
                  <a:srgbClr val="00704A"/>
                </a:solidFill>
                <a:latin typeface="Chester Zoo" pitchFamily="66" charset="0"/>
              </a:defRPr>
            </a:lvl8pPr>
            <a:lvl9pPr marL="1828800" algn="l" rtl="0" fontAlgn="base">
              <a:spcBef>
                <a:spcPct val="0"/>
              </a:spcBef>
              <a:spcAft>
                <a:spcPct val="0"/>
              </a:spcAft>
              <a:defRPr sz="4000" b="1">
                <a:solidFill>
                  <a:srgbClr val="00704A"/>
                </a:solidFill>
                <a:latin typeface="Chester Zoo" pitchFamily="66" charset="0"/>
              </a:defRPr>
            </a:lvl9pPr>
          </a:lstStyle>
          <a:p>
            <a:pPr eaLnBrk="1" hangingPunct="1"/>
            <a:r>
              <a:rPr lang="en-GB" sz="5400" dirty="0">
                <a:solidFill>
                  <a:schemeClr val="accent4"/>
                </a:solidFill>
                <a:latin typeface="CZoo Sharp Grotesk" panose="020B0803050702030204" pitchFamily="34" charset="0"/>
                <a:ea typeface="CZoo Sharp Grotesk" panose="020B0803050702030204" pitchFamily="34" charset="0"/>
              </a:rPr>
              <a:t>Job profile: Zoo Vet</a:t>
            </a:r>
            <a:endParaRPr lang="en-US" sz="4400" dirty="0">
              <a:solidFill>
                <a:schemeClr val="accent4"/>
              </a:solidFill>
              <a:latin typeface="CZoo Sharp Grotesk" panose="020B0803050702030204" pitchFamily="34" charset="0"/>
              <a:ea typeface="CZoo Sharp Grotesk" panose="020B0803050702030204" pitchFamily="34" charset="0"/>
            </a:endParaRPr>
          </a:p>
          <a:p>
            <a:pPr eaLnBrk="1" hangingPunct="1"/>
            <a:endParaRPr lang="en-GB" altLang="en-US" sz="5400" kern="0" dirty="0">
              <a:solidFill>
                <a:schemeClr val="accent4"/>
              </a:solidFill>
              <a:latin typeface="CZoo Sharp Grotesk" panose="020B0803050702030204" pitchFamily="34" charset="0"/>
              <a:ea typeface="CZoo Sharp Grotesk" panose="020B0803050702030204" pitchFamily="34" charset="0"/>
              <a:cs typeface="Chester Zoo" panose="03000502030602020002" pitchFamily="66" charset="0"/>
            </a:endParaRPr>
          </a:p>
        </p:txBody>
      </p:sp>
      <p:sp>
        <p:nvSpPr>
          <p:cNvPr id="2" name="Rectangle: Rounded Corners 1">
            <a:extLst>
              <a:ext uri="{FF2B5EF4-FFF2-40B4-BE49-F238E27FC236}">
                <a16:creationId xmlns:a16="http://schemas.microsoft.com/office/drawing/2014/main" id="{649D8CC6-C74D-EDB9-CE9A-D90AF30187C7}"/>
              </a:ext>
            </a:extLst>
          </p:cNvPr>
          <p:cNvSpPr/>
          <p:nvPr/>
        </p:nvSpPr>
        <p:spPr>
          <a:xfrm>
            <a:off x="336000" y="-177566"/>
            <a:ext cx="720000" cy="1255999"/>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itle 1">
            <a:extLst>
              <a:ext uri="{FF2B5EF4-FFF2-40B4-BE49-F238E27FC236}">
                <a16:creationId xmlns:a16="http://schemas.microsoft.com/office/drawing/2014/main" id="{EDA815DE-A273-D072-EC88-546027C6BF10}"/>
              </a:ext>
            </a:extLst>
          </p:cNvPr>
          <p:cNvSpPr txBox="1">
            <a:spLocks/>
          </p:cNvSpPr>
          <p:nvPr/>
        </p:nvSpPr>
        <p:spPr>
          <a:xfrm>
            <a:off x="336000" y="620491"/>
            <a:ext cx="1744056" cy="5863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200" b="1" dirty="0">
                <a:solidFill>
                  <a:schemeClr val="tx2"/>
                </a:solidFill>
                <a:latin typeface="CZoo Sharp Grotesk" panose="020B0803050702030204" pitchFamily="34" charset="0"/>
                <a:ea typeface="CZoo Sharp Grotesk" panose="020B0803050702030204" pitchFamily="34" charset="0"/>
                <a:cs typeface="Calibri Light" panose="020F0302020204030204" pitchFamily="34" charset="0"/>
              </a:rPr>
              <a:t>LEARNING</a:t>
            </a:r>
          </a:p>
        </p:txBody>
      </p:sp>
      <p:pic>
        <p:nvPicPr>
          <p:cNvPr id="15" name="Picture 14" descr="A logo with a black background&#10;&#10;AI-generated content may be incorrect.">
            <a:extLst>
              <a:ext uri="{FF2B5EF4-FFF2-40B4-BE49-F238E27FC236}">
                <a16:creationId xmlns:a16="http://schemas.microsoft.com/office/drawing/2014/main" id="{75AA75A2-7452-5A1E-ADF6-18464D6973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753" y="108009"/>
            <a:ext cx="609282" cy="684848"/>
          </a:xfrm>
          <a:prstGeom prst="rect">
            <a:avLst/>
          </a:prstGeom>
        </p:spPr>
      </p:pic>
      <p:sp>
        <p:nvSpPr>
          <p:cNvPr id="5" name="Rectangle: Diagonal Corners Rounded 4">
            <a:extLst>
              <a:ext uri="{FF2B5EF4-FFF2-40B4-BE49-F238E27FC236}">
                <a16:creationId xmlns:a16="http://schemas.microsoft.com/office/drawing/2014/main" id="{27838C8F-6791-A315-3F66-771FD9C3D069}"/>
              </a:ext>
            </a:extLst>
          </p:cNvPr>
          <p:cNvSpPr/>
          <p:nvPr/>
        </p:nvSpPr>
        <p:spPr>
          <a:xfrm>
            <a:off x="10956000" y="6575822"/>
            <a:ext cx="756000" cy="564356"/>
          </a:xfrm>
          <a:prstGeom prst="round2DiagRect">
            <a:avLst>
              <a:gd name="adj1" fmla="val 11391"/>
              <a:gd name="adj2" fmla="val 9704"/>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accent1"/>
              </a:solidFill>
              <a:highlight>
                <a:srgbClr val="FFFF00"/>
              </a:highlight>
            </a:endParaRPr>
          </a:p>
        </p:txBody>
      </p:sp>
      <p:sp>
        <p:nvSpPr>
          <p:cNvPr id="13" name="TextBox 12">
            <a:extLst>
              <a:ext uri="{FF2B5EF4-FFF2-40B4-BE49-F238E27FC236}">
                <a16:creationId xmlns:a16="http://schemas.microsoft.com/office/drawing/2014/main" id="{33CB4DDA-82AB-827C-2728-5762AD386B52}"/>
              </a:ext>
            </a:extLst>
          </p:cNvPr>
          <p:cNvSpPr txBox="1"/>
          <p:nvPr/>
        </p:nvSpPr>
        <p:spPr>
          <a:xfrm>
            <a:off x="10596000" y="6622038"/>
            <a:ext cx="1270422" cy="235962"/>
          </a:xfrm>
          <a:prstGeom prst="rect">
            <a:avLst/>
          </a:prstGeom>
          <a:noFill/>
        </p:spPr>
        <p:txBody>
          <a:bodyPr wrap="square" rtlCol="0">
            <a:spAutoFit/>
          </a:bodyPr>
          <a:lstStyle/>
          <a:p>
            <a:pPr lvl="1"/>
            <a:r>
              <a:rPr lang="en-GB" sz="1400" baseline="30000" dirty="0">
                <a:solidFill>
                  <a:schemeClr val="tx2"/>
                </a:solidFill>
                <a:latin typeface="CZoo Sharp Grotesk" panose="020B0803050702030204" pitchFamily="34" charset="0"/>
                <a:ea typeface="CZoo Sharp Grotesk" panose="020B0803050702030204" pitchFamily="34" charset="0"/>
              </a:rPr>
              <a:t>@</a:t>
            </a:r>
            <a:r>
              <a:rPr lang="en-GB" sz="1400" baseline="30000" dirty="0" err="1">
                <a:solidFill>
                  <a:schemeClr val="tx2"/>
                </a:solidFill>
                <a:latin typeface="CZoo Sharp Grotesk" panose="020B0803050702030204" pitchFamily="34" charset="0"/>
                <a:ea typeface="CZoo Sharp Grotesk" panose="020B0803050702030204" pitchFamily="34" charset="0"/>
              </a:rPr>
              <a:t>LearnatCZ</a:t>
            </a:r>
            <a:endParaRPr lang="en-GB" sz="1400" baseline="30000" dirty="0">
              <a:solidFill>
                <a:schemeClr val="tx2"/>
              </a:solidFill>
              <a:latin typeface="CZoo Sharp Grotesk" panose="020B0803050702030204" pitchFamily="34" charset="0"/>
              <a:ea typeface="CZoo Sharp Grotesk" panose="020B0803050702030204" pitchFamily="34" charset="0"/>
            </a:endParaRPr>
          </a:p>
        </p:txBody>
      </p:sp>
      <p:pic>
        <p:nvPicPr>
          <p:cNvPr id="14" name="Picture 13" descr="­A screenshot of a phone">
            <a:extLst>
              <a:ext uri="{FF2B5EF4-FFF2-40B4-BE49-F238E27FC236}">
                <a16:creationId xmlns:a16="http://schemas.microsoft.com/office/drawing/2014/main" id="{7D7E2788-499E-7B81-461B-FF4C40335A18}"/>
              </a:ext>
            </a:extLst>
          </p:cNvPr>
          <p:cNvPicPr>
            <a:picLocks noChangeAspect="1"/>
          </p:cNvPicPr>
          <p:nvPr/>
        </p:nvPicPr>
        <p:blipFill>
          <a:blip r:embed="rId4">
            <a:extLst>
              <a:ext uri="{28A0092B-C50C-407E-A947-70E740481C1C}">
                <a14:useLocalDpi xmlns:a14="http://schemas.microsoft.com/office/drawing/2010/main" val="0"/>
              </a:ext>
            </a:extLst>
          </a:blip>
          <a:srcRect l="-2318" t="-2677" r="77318" b="52508"/>
          <a:stretch>
            <a:fillRect/>
          </a:stretch>
        </p:blipFill>
        <p:spPr>
          <a:xfrm>
            <a:off x="11002803" y="6622038"/>
            <a:ext cx="133197" cy="133197"/>
          </a:xfrm>
          <a:prstGeom prst="rect">
            <a:avLst/>
          </a:prstGeom>
        </p:spPr>
      </p:pic>
      <p:pic>
        <p:nvPicPr>
          <p:cNvPr id="16" name="Picture 15" descr="A white circle with a puzzle piece in it&#10;&#10;AI-generated content may be incorrect.">
            <a:extLst>
              <a:ext uri="{FF2B5EF4-FFF2-40B4-BE49-F238E27FC236}">
                <a16:creationId xmlns:a16="http://schemas.microsoft.com/office/drawing/2014/main" id="{6AF18064-D878-1AB9-BD34-ED062E1C9C4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48897" y="1206824"/>
            <a:ext cx="2606809" cy="2606809"/>
          </a:xfrm>
          <a:prstGeom prst="rect">
            <a:avLst/>
          </a:prstGeom>
        </p:spPr>
      </p:pic>
      <p:pic>
        <p:nvPicPr>
          <p:cNvPr id="18" name="Picture 17" descr="A white circle with a blue arrow pointing up&#10;&#10;AI-generated content may be incorrect.">
            <a:extLst>
              <a:ext uri="{FF2B5EF4-FFF2-40B4-BE49-F238E27FC236}">
                <a16:creationId xmlns:a16="http://schemas.microsoft.com/office/drawing/2014/main" id="{EB0548E8-0356-78BA-D36C-DF50DE13907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105191" y="3733051"/>
            <a:ext cx="2606809" cy="2606809"/>
          </a:xfrm>
          <a:prstGeom prst="rect">
            <a:avLst/>
          </a:prstGeom>
        </p:spPr>
      </p:pic>
      <p:pic>
        <p:nvPicPr>
          <p:cNvPr id="3" name="Picture 2">
            <a:extLst>
              <a:ext uri="{FF2B5EF4-FFF2-40B4-BE49-F238E27FC236}">
                <a16:creationId xmlns:a16="http://schemas.microsoft.com/office/drawing/2014/main" id="{2978753F-9FCB-C454-C5C8-747608659529}"/>
              </a:ext>
            </a:extLst>
          </p:cNvPr>
          <p:cNvPicPr>
            <a:picLocks noChangeAspect="1"/>
          </p:cNvPicPr>
          <p:nvPr/>
        </p:nvPicPr>
        <p:blipFill>
          <a:blip r:embed="rId7"/>
          <a:stretch>
            <a:fillRect/>
          </a:stretch>
        </p:blipFill>
        <p:spPr>
          <a:xfrm>
            <a:off x="1247296" y="1086397"/>
            <a:ext cx="7842915" cy="5520711"/>
          </a:xfrm>
          <a:prstGeom prst="rect">
            <a:avLst/>
          </a:prstGeom>
        </p:spPr>
      </p:pic>
    </p:spTree>
    <p:extLst>
      <p:ext uri="{BB962C8B-B14F-4D97-AF65-F5344CB8AC3E}">
        <p14:creationId xmlns:p14="http://schemas.microsoft.com/office/powerpoint/2010/main" val="35925438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3E40"/>
        </a:solidFill>
        <a:effectLst/>
      </p:bgPr>
    </p:bg>
    <p:spTree>
      <p:nvGrpSpPr>
        <p:cNvPr id="1" name="">
          <a:extLst>
            <a:ext uri="{FF2B5EF4-FFF2-40B4-BE49-F238E27FC236}">
              <a16:creationId xmlns:a16="http://schemas.microsoft.com/office/drawing/2014/main" id="{6C746F91-A9B4-5E35-A42D-294154ECA1A8}"/>
            </a:ext>
          </a:extLst>
        </p:cNvPr>
        <p:cNvGrpSpPr/>
        <p:nvPr/>
      </p:nvGrpSpPr>
      <p:grpSpPr>
        <a:xfrm>
          <a:off x="0" y="0"/>
          <a:ext cx="0" cy="0"/>
          <a:chOff x="0" y="0"/>
          <a:chExt cx="0" cy="0"/>
        </a:xfrm>
      </p:grpSpPr>
      <p:sp>
        <p:nvSpPr>
          <p:cNvPr id="7" name="Rectangle 2">
            <a:extLst>
              <a:ext uri="{FF2B5EF4-FFF2-40B4-BE49-F238E27FC236}">
                <a16:creationId xmlns:a16="http://schemas.microsoft.com/office/drawing/2014/main" id="{1B0DD1CD-6361-1A6D-0F06-9CF3B7ECE929}"/>
              </a:ext>
            </a:extLst>
          </p:cNvPr>
          <p:cNvSpPr txBox="1">
            <a:spLocks noChangeArrowheads="1"/>
          </p:cNvSpPr>
          <p:nvPr/>
        </p:nvSpPr>
        <p:spPr bwMode="auto">
          <a:xfrm rot="16200000">
            <a:off x="-3573834" y="828898"/>
            <a:ext cx="9563723" cy="10839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91440" bIns="45720" numCol="1" anchor="t" anchorCtr="0" compatLnSpc="1">
            <a:prstTxWarp prst="textNoShape">
              <a:avLst/>
            </a:prstTxWarp>
          </a:bodyPr>
          <a:lstStyle>
            <a:lvl1pPr algn="l" rtl="0" eaLnBrk="0" fontAlgn="base" hangingPunct="0">
              <a:spcBef>
                <a:spcPct val="0"/>
              </a:spcBef>
              <a:spcAft>
                <a:spcPct val="0"/>
              </a:spcAft>
              <a:defRPr sz="4000" b="1">
                <a:solidFill>
                  <a:schemeClr val="bg1"/>
                </a:solidFill>
                <a:latin typeface="+mj-lt"/>
                <a:ea typeface="+mj-ea"/>
                <a:cs typeface="+mj-cs"/>
              </a:defRPr>
            </a:lvl1pPr>
            <a:lvl2pPr algn="l" rtl="0" eaLnBrk="0" fontAlgn="base" hangingPunct="0">
              <a:spcBef>
                <a:spcPct val="0"/>
              </a:spcBef>
              <a:spcAft>
                <a:spcPct val="0"/>
              </a:spcAft>
              <a:defRPr sz="4000" b="1">
                <a:solidFill>
                  <a:srgbClr val="00704A"/>
                </a:solidFill>
                <a:latin typeface="Chester Zoo" pitchFamily="66" charset="0"/>
              </a:defRPr>
            </a:lvl2pPr>
            <a:lvl3pPr algn="l" rtl="0" eaLnBrk="0" fontAlgn="base" hangingPunct="0">
              <a:spcBef>
                <a:spcPct val="0"/>
              </a:spcBef>
              <a:spcAft>
                <a:spcPct val="0"/>
              </a:spcAft>
              <a:defRPr sz="4000" b="1">
                <a:solidFill>
                  <a:srgbClr val="00704A"/>
                </a:solidFill>
                <a:latin typeface="Chester Zoo" pitchFamily="66" charset="0"/>
              </a:defRPr>
            </a:lvl3pPr>
            <a:lvl4pPr algn="l" rtl="0" eaLnBrk="0" fontAlgn="base" hangingPunct="0">
              <a:spcBef>
                <a:spcPct val="0"/>
              </a:spcBef>
              <a:spcAft>
                <a:spcPct val="0"/>
              </a:spcAft>
              <a:defRPr sz="4000" b="1">
                <a:solidFill>
                  <a:srgbClr val="00704A"/>
                </a:solidFill>
                <a:latin typeface="Chester Zoo" pitchFamily="66" charset="0"/>
              </a:defRPr>
            </a:lvl4pPr>
            <a:lvl5pPr algn="l" rtl="0" eaLnBrk="0" fontAlgn="base" hangingPunct="0">
              <a:spcBef>
                <a:spcPct val="0"/>
              </a:spcBef>
              <a:spcAft>
                <a:spcPct val="0"/>
              </a:spcAft>
              <a:defRPr sz="4000" b="1">
                <a:solidFill>
                  <a:srgbClr val="00704A"/>
                </a:solidFill>
                <a:latin typeface="Chester Zoo" pitchFamily="66" charset="0"/>
              </a:defRPr>
            </a:lvl5pPr>
            <a:lvl6pPr marL="457200" algn="l" rtl="0" fontAlgn="base">
              <a:spcBef>
                <a:spcPct val="0"/>
              </a:spcBef>
              <a:spcAft>
                <a:spcPct val="0"/>
              </a:spcAft>
              <a:defRPr sz="4000" b="1">
                <a:solidFill>
                  <a:srgbClr val="00704A"/>
                </a:solidFill>
                <a:latin typeface="Chester Zoo" pitchFamily="66" charset="0"/>
              </a:defRPr>
            </a:lvl6pPr>
            <a:lvl7pPr marL="914400" algn="l" rtl="0" fontAlgn="base">
              <a:spcBef>
                <a:spcPct val="0"/>
              </a:spcBef>
              <a:spcAft>
                <a:spcPct val="0"/>
              </a:spcAft>
              <a:defRPr sz="4000" b="1">
                <a:solidFill>
                  <a:srgbClr val="00704A"/>
                </a:solidFill>
                <a:latin typeface="Chester Zoo" pitchFamily="66" charset="0"/>
              </a:defRPr>
            </a:lvl7pPr>
            <a:lvl8pPr marL="1371600" algn="l" rtl="0" fontAlgn="base">
              <a:spcBef>
                <a:spcPct val="0"/>
              </a:spcBef>
              <a:spcAft>
                <a:spcPct val="0"/>
              </a:spcAft>
              <a:defRPr sz="4000" b="1">
                <a:solidFill>
                  <a:srgbClr val="00704A"/>
                </a:solidFill>
                <a:latin typeface="Chester Zoo" pitchFamily="66" charset="0"/>
              </a:defRPr>
            </a:lvl8pPr>
            <a:lvl9pPr marL="1828800" algn="l" rtl="0" fontAlgn="base">
              <a:spcBef>
                <a:spcPct val="0"/>
              </a:spcBef>
              <a:spcAft>
                <a:spcPct val="0"/>
              </a:spcAft>
              <a:defRPr sz="4000" b="1">
                <a:solidFill>
                  <a:srgbClr val="00704A"/>
                </a:solidFill>
                <a:latin typeface="Chester Zoo" pitchFamily="66" charset="0"/>
              </a:defRPr>
            </a:lvl9pPr>
          </a:lstStyle>
          <a:p>
            <a:pPr eaLnBrk="1" hangingPunct="1"/>
            <a:r>
              <a:rPr lang="en-GB" sz="5400" dirty="0">
                <a:solidFill>
                  <a:schemeClr val="accent4"/>
                </a:solidFill>
                <a:latin typeface="CZoo Sharp Grotesk" panose="020B0803050702030204" pitchFamily="34" charset="0"/>
                <a:ea typeface="CZoo Sharp Grotesk" panose="020B0803050702030204" pitchFamily="34" charset="0"/>
              </a:rPr>
              <a:t>Zoo Vet Activity</a:t>
            </a:r>
            <a:endParaRPr lang="en-GB" altLang="en-US" sz="5400" kern="0" dirty="0">
              <a:solidFill>
                <a:schemeClr val="accent4"/>
              </a:solidFill>
              <a:latin typeface="CZoo Sharp Grotesk" panose="020B0803050702030204" pitchFamily="34" charset="0"/>
              <a:ea typeface="CZoo Sharp Grotesk" panose="020B0803050702030204" pitchFamily="34" charset="0"/>
              <a:cs typeface="Chester Zoo" panose="03000502030602020002" pitchFamily="66" charset="0"/>
            </a:endParaRPr>
          </a:p>
        </p:txBody>
      </p:sp>
      <p:sp>
        <p:nvSpPr>
          <p:cNvPr id="2" name="Rectangle: Rounded Corners 1">
            <a:extLst>
              <a:ext uri="{FF2B5EF4-FFF2-40B4-BE49-F238E27FC236}">
                <a16:creationId xmlns:a16="http://schemas.microsoft.com/office/drawing/2014/main" id="{E4931FBD-AE16-F62C-EA39-FCCEFD20B6C8}"/>
              </a:ext>
            </a:extLst>
          </p:cNvPr>
          <p:cNvSpPr/>
          <p:nvPr/>
        </p:nvSpPr>
        <p:spPr>
          <a:xfrm>
            <a:off x="336000" y="-177566"/>
            <a:ext cx="720000" cy="1255999"/>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itle 1">
            <a:extLst>
              <a:ext uri="{FF2B5EF4-FFF2-40B4-BE49-F238E27FC236}">
                <a16:creationId xmlns:a16="http://schemas.microsoft.com/office/drawing/2014/main" id="{B67EE419-66F3-338D-5193-C5EE0D82D5B5}"/>
              </a:ext>
            </a:extLst>
          </p:cNvPr>
          <p:cNvSpPr txBox="1">
            <a:spLocks/>
          </p:cNvSpPr>
          <p:nvPr/>
        </p:nvSpPr>
        <p:spPr>
          <a:xfrm>
            <a:off x="336000" y="620491"/>
            <a:ext cx="1744056" cy="5863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200" b="1" dirty="0">
                <a:solidFill>
                  <a:schemeClr val="tx2"/>
                </a:solidFill>
                <a:latin typeface="CZoo Sharp Grotesk" panose="020B0803050702030204" pitchFamily="34" charset="0"/>
                <a:ea typeface="CZoo Sharp Grotesk" panose="020B0803050702030204" pitchFamily="34" charset="0"/>
                <a:cs typeface="Calibri Light" panose="020F0302020204030204" pitchFamily="34" charset="0"/>
              </a:rPr>
              <a:t>LEARNING</a:t>
            </a:r>
          </a:p>
        </p:txBody>
      </p:sp>
      <p:pic>
        <p:nvPicPr>
          <p:cNvPr id="15" name="Picture 14" descr="A logo with a black background&#10;&#10;AI-generated content may be incorrect.">
            <a:extLst>
              <a:ext uri="{FF2B5EF4-FFF2-40B4-BE49-F238E27FC236}">
                <a16:creationId xmlns:a16="http://schemas.microsoft.com/office/drawing/2014/main" id="{78A73B53-241D-8C70-F974-891EBC1588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753" y="108009"/>
            <a:ext cx="609282" cy="684848"/>
          </a:xfrm>
          <a:prstGeom prst="rect">
            <a:avLst/>
          </a:prstGeom>
        </p:spPr>
      </p:pic>
      <p:sp>
        <p:nvSpPr>
          <p:cNvPr id="5" name="Rectangle: Diagonal Corners Rounded 4">
            <a:extLst>
              <a:ext uri="{FF2B5EF4-FFF2-40B4-BE49-F238E27FC236}">
                <a16:creationId xmlns:a16="http://schemas.microsoft.com/office/drawing/2014/main" id="{CB97E0F3-BB93-2D8C-F53E-1A283525B87D}"/>
              </a:ext>
            </a:extLst>
          </p:cNvPr>
          <p:cNvSpPr/>
          <p:nvPr/>
        </p:nvSpPr>
        <p:spPr>
          <a:xfrm>
            <a:off x="10956000" y="6575822"/>
            <a:ext cx="756000" cy="564356"/>
          </a:xfrm>
          <a:prstGeom prst="round2DiagRect">
            <a:avLst>
              <a:gd name="adj1" fmla="val 11391"/>
              <a:gd name="adj2" fmla="val 9704"/>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accent1"/>
              </a:solidFill>
              <a:highlight>
                <a:srgbClr val="FFFF00"/>
              </a:highlight>
            </a:endParaRPr>
          </a:p>
        </p:txBody>
      </p:sp>
      <p:sp>
        <p:nvSpPr>
          <p:cNvPr id="13" name="TextBox 12">
            <a:extLst>
              <a:ext uri="{FF2B5EF4-FFF2-40B4-BE49-F238E27FC236}">
                <a16:creationId xmlns:a16="http://schemas.microsoft.com/office/drawing/2014/main" id="{7542DDDA-E74E-AD87-D294-CF072B2B309F}"/>
              </a:ext>
            </a:extLst>
          </p:cNvPr>
          <p:cNvSpPr txBox="1"/>
          <p:nvPr/>
        </p:nvSpPr>
        <p:spPr>
          <a:xfrm>
            <a:off x="10596000" y="6622038"/>
            <a:ext cx="1270422" cy="235962"/>
          </a:xfrm>
          <a:prstGeom prst="rect">
            <a:avLst/>
          </a:prstGeom>
          <a:noFill/>
        </p:spPr>
        <p:txBody>
          <a:bodyPr wrap="square" rtlCol="0">
            <a:spAutoFit/>
          </a:bodyPr>
          <a:lstStyle/>
          <a:p>
            <a:pPr lvl="1"/>
            <a:r>
              <a:rPr lang="en-GB" sz="1400" baseline="30000" dirty="0">
                <a:solidFill>
                  <a:schemeClr val="tx2"/>
                </a:solidFill>
                <a:latin typeface="CZoo Sharp Grotesk" panose="020B0803050702030204" pitchFamily="34" charset="0"/>
                <a:ea typeface="CZoo Sharp Grotesk" panose="020B0803050702030204" pitchFamily="34" charset="0"/>
              </a:rPr>
              <a:t>@</a:t>
            </a:r>
            <a:r>
              <a:rPr lang="en-GB" sz="1400" baseline="30000" dirty="0" err="1">
                <a:solidFill>
                  <a:schemeClr val="tx2"/>
                </a:solidFill>
                <a:latin typeface="CZoo Sharp Grotesk" panose="020B0803050702030204" pitchFamily="34" charset="0"/>
                <a:ea typeface="CZoo Sharp Grotesk" panose="020B0803050702030204" pitchFamily="34" charset="0"/>
              </a:rPr>
              <a:t>LearnatCZ</a:t>
            </a:r>
            <a:endParaRPr lang="en-GB" sz="1400" baseline="30000" dirty="0">
              <a:solidFill>
                <a:schemeClr val="tx2"/>
              </a:solidFill>
              <a:latin typeface="CZoo Sharp Grotesk" panose="020B0803050702030204" pitchFamily="34" charset="0"/>
              <a:ea typeface="CZoo Sharp Grotesk" panose="020B0803050702030204" pitchFamily="34" charset="0"/>
            </a:endParaRPr>
          </a:p>
        </p:txBody>
      </p:sp>
      <p:pic>
        <p:nvPicPr>
          <p:cNvPr id="14" name="Picture 13" descr="­A screenshot of a phone">
            <a:extLst>
              <a:ext uri="{FF2B5EF4-FFF2-40B4-BE49-F238E27FC236}">
                <a16:creationId xmlns:a16="http://schemas.microsoft.com/office/drawing/2014/main" id="{F7FB29B1-FF51-44D0-0519-E5C367610331}"/>
              </a:ext>
            </a:extLst>
          </p:cNvPr>
          <p:cNvPicPr>
            <a:picLocks noChangeAspect="1"/>
          </p:cNvPicPr>
          <p:nvPr/>
        </p:nvPicPr>
        <p:blipFill>
          <a:blip r:embed="rId4">
            <a:extLst>
              <a:ext uri="{28A0092B-C50C-407E-A947-70E740481C1C}">
                <a14:useLocalDpi xmlns:a14="http://schemas.microsoft.com/office/drawing/2010/main" val="0"/>
              </a:ext>
            </a:extLst>
          </a:blip>
          <a:srcRect l="-2318" t="-2677" r="77318" b="52508"/>
          <a:stretch>
            <a:fillRect/>
          </a:stretch>
        </p:blipFill>
        <p:spPr>
          <a:xfrm>
            <a:off x="11002803" y="6622038"/>
            <a:ext cx="133197" cy="133197"/>
          </a:xfrm>
          <a:prstGeom prst="rect">
            <a:avLst/>
          </a:prstGeom>
        </p:spPr>
      </p:pic>
      <p:pic>
        <p:nvPicPr>
          <p:cNvPr id="6" name="Picture 5">
            <a:extLst>
              <a:ext uri="{FF2B5EF4-FFF2-40B4-BE49-F238E27FC236}">
                <a16:creationId xmlns:a16="http://schemas.microsoft.com/office/drawing/2014/main" id="{DF7F4555-A9A4-A337-A471-251901596A05}"/>
              </a:ext>
            </a:extLst>
          </p:cNvPr>
          <p:cNvPicPr>
            <a:picLocks noChangeAspect="1"/>
          </p:cNvPicPr>
          <p:nvPr/>
        </p:nvPicPr>
        <p:blipFill>
          <a:blip r:embed="rId5"/>
          <a:stretch>
            <a:fillRect/>
          </a:stretch>
        </p:blipFill>
        <p:spPr>
          <a:xfrm>
            <a:off x="2136000" y="0"/>
            <a:ext cx="7518849" cy="6858000"/>
          </a:xfrm>
          <a:prstGeom prst="rect">
            <a:avLst/>
          </a:prstGeom>
        </p:spPr>
      </p:pic>
      <p:pic>
        <p:nvPicPr>
          <p:cNvPr id="8" name="Picture 7" descr="A white circle with a puzzle piece in it&#10;&#10;AI-generated content may be incorrect.">
            <a:extLst>
              <a:ext uri="{FF2B5EF4-FFF2-40B4-BE49-F238E27FC236}">
                <a16:creationId xmlns:a16="http://schemas.microsoft.com/office/drawing/2014/main" id="{50A12607-11B6-E2B7-1774-8E06557DE8A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74227" y="1371849"/>
            <a:ext cx="2057151" cy="2057151"/>
          </a:xfrm>
          <a:prstGeom prst="rect">
            <a:avLst/>
          </a:prstGeom>
        </p:spPr>
      </p:pic>
      <p:pic>
        <p:nvPicPr>
          <p:cNvPr id="9" name="Picture 8" descr="A white circle with a blue arrow pointing up&#10;&#10;AI-generated content may be incorrect.">
            <a:extLst>
              <a:ext uri="{FF2B5EF4-FFF2-40B4-BE49-F238E27FC236}">
                <a16:creationId xmlns:a16="http://schemas.microsoft.com/office/drawing/2014/main" id="{B25B8F78-0C3D-D60A-9578-116E1CA6930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930521" y="3898076"/>
            <a:ext cx="2057151" cy="2057151"/>
          </a:xfrm>
          <a:prstGeom prst="rect">
            <a:avLst/>
          </a:prstGeom>
        </p:spPr>
      </p:pic>
    </p:spTree>
    <p:extLst>
      <p:ext uri="{BB962C8B-B14F-4D97-AF65-F5344CB8AC3E}">
        <p14:creationId xmlns:p14="http://schemas.microsoft.com/office/powerpoint/2010/main" val="23538177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03E40"/>
        </a:solidFill>
        <a:effectLst/>
      </p:bgPr>
    </p:bg>
    <p:spTree>
      <p:nvGrpSpPr>
        <p:cNvPr id="1" name="">
          <a:extLst>
            <a:ext uri="{FF2B5EF4-FFF2-40B4-BE49-F238E27FC236}">
              <a16:creationId xmlns:a16="http://schemas.microsoft.com/office/drawing/2014/main" id="{84853399-F53E-675D-2456-70C22C3CE4D4}"/>
            </a:ext>
          </a:extLst>
        </p:cNvPr>
        <p:cNvGrpSpPr/>
        <p:nvPr/>
      </p:nvGrpSpPr>
      <p:grpSpPr>
        <a:xfrm>
          <a:off x="0" y="0"/>
          <a:ext cx="0" cy="0"/>
          <a:chOff x="0" y="0"/>
          <a:chExt cx="0" cy="0"/>
        </a:xfrm>
      </p:grpSpPr>
      <p:sp>
        <p:nvSpPr>
          <p:cNvPr id="7" name="Rectangle 2">
            <a:extLst>
              <a:ext uri="{FF2B5EF4-FFF2-40B4-BE49-F238E27FC236}">
                <a16:creationId xmlns:a16="http://schemas.microsoft.com/office/drawing/2014/main" id="{2823FE77-302F-E164-193A-AD6922A74D7D}"/>
              </a:ext>
            </a:extLst>
          </p:cNvPr>
          <p:cNvSpPr txBox="1">
            <a:spLocks noChangeArrowheads="1"/>
          </p:cNvSpPr>
          <p:nvPr/>
        </p:nvSpPr>
        <p:spPr bwMode="auto">
          <a:xfrm>
            <a:off x="1314138" y="250892"/>
            <a:ext cx="9563723" cy="10839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91440" bIns="45720" numCol="1" anchor="t" anchorCtr="0" compatLnSpc="1">
            <a:prstTxWarp prst="textNoShape">
              <a:avLst/>
            </a:prstTxWarp>
          </a:bodyPr>
          <a:lstStyle>
            <a:lvl1pPr algn="l" rtl="0" eaLnBrk="0" fontAlgn="base" hangingPunct="0">
              <a:spcBef>
                <a:spcPct val="0"/>
              </a:spcBef>
              <a:spcAft>
                <a:spcPct val="0"/>
              </a:spcAft>
              <a:defRPr sz="4000" b="1">
                <a:solidFill>
                  <a:schemeClr val="bg1"/>
                </a:solidFill>
                <a:latin typeface="+mj-lt"/>
                <a:ea typeface="+mj-ea"/>
                <a:cs typeface="+mj-cs"/>
              </a:defRPr>
            </a:lvl1pPr>
            <a:lvl2pPr algn="l" rtl="0" eaLnBrk="0" fontAlgn="base" hangingPunct="0">
              <a:spcBef>
                <a:spcPct val="0"/>
              </a:spcBef>
              <a:spcAft>
                <a:spcPct val="0"/>
              </a:spcAft>
              <a:defRPr sz="4000" b="1">
                <a:solidFill>
                  <a:srgbClr val="00704A"/>
                </a:solidFill>
                <a:latin typeface="Chester Zoo" pitchFamily="66" charset="0"/>
              </a:defRPr>
            </a:lvl2pPr>
            <a:lvl3pPr algn="l" rtl="0" eaLnBrk="0" fontAlgn="base" hangingPunct="0">
              <a:spcBef>
                <a:spcPct val="0"/>
              </a:spcBef>
              <a:spcAft>
                <a:spcPct val="0"/>
              </a:spcAft>
              <a:defRPr sz="4000" b="1">
                <a:solidFill>
                  <a:srgbClr val="00704A"/>
                </a:solidFill>
                <a:latin typeface="Chester Zoo" pitchFamily="66" charset="0"/>
              </a:defRPr>
            </a:lvl3pPr>
            <a:lvl4pPr algn="l" rtl="0" eaLnBrk="0" fontAlgn="base" hangingPunct="0">
              <a:spcBef>
                <a:spcPct val="0"/>
              </a:spcBef>
              <a:spcAft>
                <a:spcPct val="0"/>
              </a:spcAft>
              <a:defRPr sz="4000" b="1">
                <a:solidFill>
                  <a:srgbClr val="00704A"/>
                </a:solidFill>
                <a:latin typeface="Chester Zoo" pitchFamily="66" charset="0"/>
              </a:defRPr>
            </a:lvl4pPr>
            <a:lvl5pPr algn="l" rtl="0" eaLnBrk="0" fontAlgn="base" hangingPunct="0">
              <a:spcBef>
                <a:spcPct val="0"/>
              </a:spcBef>
              <a:spcAft>
                <a:spcPct val="0"/>
              </a:spcAft>
              <a:defRPr sz="4000" b="1">
                <a:solidFill>
                  <a:srgbClr val="00704A"/>
                </a:solidFill>
                <a:latin typeface="Chester Zoo" pitchFamily="66" charset="0"/>
              </a:defRPr>
            </a:lvl5pPr>
            <a:lvl6pPr marL="457200" algn="l" rtl="0" fontAlgn="base">
              <a:spcBef>
                <a:spcPct val="0"/>
              </a:spcBef>
              <a:spcAft>
                <a:spcPct val="0"/>
              </a:spcAft>
              <a:defRPr sz="4000" b="1">
                <a:solidFill>
                  <a:srgbClr val="00704A"/>
                </a:solidFill>
                <a:latin typeface="Chester Zoo" pitchFamily="66" charset="0"/>
              </a:defRPr>
            </a:lvl6pPr>
            <a:lvl7pPr marL="914400" algn="l" rtl="0" fontAlgn="base">
              <a:spcBef>
                <a:spcPct val="0"/>
              </a:spcBef>
              <a:spcAft>
                <a:spcPct val="0"/>
              </a:spcAft>
              <a:defRPr sz="4000" b="1">
                <a:solidFill>
                  <a:srgbClr val="00704A"/>
                </a:solidFill>
                <a:latin typeface="Chester Zoo" pitchFamily="66" charset="0"/>
              </a:defRPr>
            </a:lvl7pPr>
            <a:lvl8pPr marL="1371600" algn="l" rtl="0" fontAlgn="base">
              <a:spcBef>
                <a:spcPct val="0"/>
              </a:spcBef>
              <a:spcAft>
                <a:spcPct val="0"/>
              </a:spcAft>
              <a:defRPr sz="4000" b="1">
                <a:solidFill>
                  <a:srgbClr val="00704A"/>
                </a:solidFill>
                <a:latin typeface="Chester Zoo" pitchFamily="66" charset="0"/>
              </a:defRPr>
            </a:lvl8pPr>
            <a:lvl9pPr marL="1828800" algn="l" rtl="0" fontAlgn="base">
              <a:spcBef>
                <a:spcPct val="0"/>
              </a:spcBef>
              <a:spcAft>
                <a:spcPct val="0"/>
              </a:spcAft>
              <a:defRPr sz="4000" b="1">
                <a:solidFill>
                  <a:srgbClr val="00704A"/>
                </a:solidFill>
                <a:latin typeface="Chester Zoo" pitchFamily="66" charset="0"/>
              </a:defRPr>
            </a:lvl9pPr>
          </a:lstStyle>
          <a:p>
            <a:pPr eaLnBrk="1" hangingPunct="1"/>
            <a:r>
              <a:rPr lang="en-GB" sz="5400" dirty="0">
                <a:solidFill>
                  <a:schemeClr val="accent4"/>
                </a:solidFill>
                <a:latin typeface="CZoo Sharp Grotesk" panose="020B0803050702030204" pitchFamily="34" charset="0"/>
                <a:ea typeface="CZoo Sharp Grotesk" panose="020B0803050702030204" pitchFamily="34" charset="0"/>
              </a:rPr>
              <a:t>Job profile: Conservation Educator</a:t>
            </a:r>
            <a:endParaRPr lang="en-US" sz="4400" dirty="0">
              <a:solidFill>
                <a:schemeClr val="accent4"/>
              </a:solidFill>
              <a:latin typeface="CZoo Sharp Grotesk" panose="020B0803050702030204" pitchFamily="34" charset="0"/>
              <a:ea typeface="CZoo Sharp Grotesk" panose="020B0803050702030204" pitchFamily="34" charset="0"/>
            </a:endParaRPr>
          </a:p>
          <a:p>
            <a:pPr eaLnBrk="1" hangingPunct="1"/>
            <a:endParaRPr lang="en-GB" altLang="en-US" sz="5400" kern="0" dirty="0">
              <a:solidFill>
                <a:schemeClr val="accent4"/>
              </a:solidFill>
              <a:latin typeface="CZoo Sharp Grotesk" panose="020B0803050702030204" pitchFamily="34" charset="0"/>
              <a:ea typeface="CZoo Sharp Grotesk" panose="020B0803050702030204" pitchFamily="34" charset="0"/>
              <a:cs typeface="Chester Zoo" panose="03000502030602020002" pitchFamily="66" charset="0"/>
            </a:endParaRPr>
          </a:p>
        </p:txBody>
      </p:sp>
      <p:sp>
        <p:nvSpPr>
          <p:cNvPr id="2" name="Rectangle: Rounded Corners 1">
            <a:extLst>
              <a:ext uri="{FF2B5EF4-FFF2-40B4-BE49-F238E27FC236}">
                <a16:creationId xmlns:a16="http://schemas.microsoft.com/office/drawing/2014/main" id="{73BADC2B-19C6-7FF0-F0BF-B7D902306C6F}"/>
              </a:ext>
            </a:extLst>
          </p:cNvPr>
          <p:cNvSpPr/>
          <p:nvPr/>
        </p:nvSpPr>
        <p:spPr>
          <a:xfrm>
            <a:off x="336000" y="-177566"/>
            <a:ext cx="720000" cy="1255999"/>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itle 1">
            <a:extLst>
              <a:ext uri="{FF2B5EF4-FFF2-40B4-BE49-F238E27FC236}">
                <a16:creationId xmlns:a16="http://schemas.microsoft.com/office/drawing/2014/main" id="{4F9B5E4C-F58F-A475-E458-C8A3EACE09B9}"/>
              </a:ext>
            </a:extLst>
          </p:cNvPr>
          <p:cNvSpPr txBox="1">
            <a:spLocks/>
          </p:cNvSpPr>
          <p:nvPr/>
        </p:nvSpPr>
        <p:spPr>
          <a:xfrm>
            <a:off x="336000" y="620491"/>
            <a:ext cx="1744056" cy="5863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200" b="1" dirty="0">
                <a:solidFill>
                  <a:schemeClr val="tx2"/>
                </a:solidFill>
                <a:latin typeface="CZoo Sharp Grotesk" panose="020B0803050702030204" pitchFamily="34" charset="0"/>
                <a:ea typeface="CZoo Sharp Grotesk" panose="020B0803050702030204" pitchFamily="34" charset="0"/>
                <a:cs typeface="Calibri Light" panose="020F0302020204030204" pitchFamily="34" charset="0"/>
              </a:rPr>
              <a:t>LEARNING</a:t>
            </a:r>
          </a:p>
        </p:txBody>
      </p:sp>
      <p:pic>
        <p:nvPicPr>
          <p:cNvPr id="15" name="Picture 14" descr="A logo with a black background&#10;&#10;AI-generated content may be incorrect.">
            <a:extLst>
              <a:ext uri="{FF2B5EF4-FFF2-40B4-BE49-F238E27FC236}">
                <a16:creationId xmlns:a16="http://schemas.microsoft.com/office/drawing/2014/main" id="{18A102D6-6C40-C827-4FC4-0F3C3B7E97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753" y="108009"/>
            <a:ext cx="609282" cy="684848"/>
          </a:xfrm>
          <a:prstGeom prst="rect">
            <a:avLst/>
          </a:prstGeom>
        </p:spPr>
      </p:pic>
      <p:sp>
        <p:nvSpPr>
          <p:cNvPr id="5" name="Rectangle: Diagonal Corners Rounded 4">
            <a:extLst>
              <a:ext uri="{FF2B5EF4-FFF2-40B4-BE49-F238E27FC236}">
                <a16:creationId xmlns:a16="http://schemas.microsoft.com/office/drawing/2014/main" id="{0EDAC359-1FDB-44FA-E841-BF581FBC6475}"/>
              </a:ext>
            </a:extLst>
          </p:cNvPr>
          <p:cNvSpPr/>
          <p:nvPr/>
        </p:nvSpPr>
        <p:spPr>
          <a:xfrm>
            <a:off x="10956000" y="6575822"/>
            <a:ext cx="756000" cy="564356"/>
          </a:xfrm>
          <a:prstGeom prst="round2DiagRect">
            <a:avLst>
              <a:gd name="adj1" fmla="val 11391"/>
              <a:gd name="adj2" fmla="val 9704"/>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accent1"/>
              </a:solidFill>
              <a:highlight>
                <a:srgbClr val="FFFF00"/>
              </a:highlight>
            </a:endParaRPr>
          </a:p>
        </p:txBody>
      </p:sp>
      <p:sp>
        <p:nvSpPr>
          <p:cNvPr id="13" name="TextBox 12">
            <a:extLst>
              <a:ext uri="{FF2B5EF4-FFF2-40B4-BE49-F238E27FC236}">
                <a16:creationId xmlns:a16="http://schemas.microsoft.com/office/drawing/2014/main" id="{C6E6F39E-A258-7B53-997E-BF828411408D}"/>
              </a:ext>
            </a:extLst>
          </p:cNvPr>
          <p:cNvSpPr txBox="1"/>
          <p:nvPr/>
        </p:nvSpPr>
        <p:spPr>
          <a:xfrm>
            <a:off x="10596000" y="6622038"/>
            <a:ext cx="1270422" cy="235962"/>
          </a:xfrm>
          <a:prstGeom prst="rect">
            <a:avLst/>
          </a:prstGeom>
          <a:noFill/>
        </p:spPr>
        <p:txBody>
          <a:bodyPr wrap="square" rtlCol="0">
            <a:spAutoFit/>
          </a:bodyPr>
          <a:lstStyle/>
          <a:p>
            <a:pPr lvl="1"/>
            <a:r>
              <a:rPr lang="en-GB" sz="1400" baseline="30000" dirty="0">
                <a:solidFill>
                  <a:schemeClr val="tx2"/>
                </a:solidFill>
                <a:latin typeface="CZoo Sharp Grotesk" panose="020B0803050702030204" pitchFamily="34" charset="0"/>
                <a:ea typeface="CZoo Sharp Grotesk" panose="020B0803050702030204" pitchFamily="34" charset="0"/>
              </a:rPr>
              <a:t>@</a:t>
            </a:r>
            <a:r>
              <a:rPr lang="en-GB" sz="1400" baseline="30000" dirty="0" err="1">
                <a:solidFill>
                  <a:schemeClr val="tx2"/>
                </a:solidFill>
                <a:latin typeface="CZoo Sharp Grotesk" panose="020B0803050702030204" pitchFamily="34" charset="0"/>
                <a:ea typeface="CZoo Sharp Grotesk" panose="020B0803050702030204" pitchFamily="34" charset="0"/>
              </a:rPr>
              <a:t>LearnatCZ</a:t>
            </a:r>
            <a:endParaRPr lang="en-GB" sz="1400" baseline="30000" dirty="0">
              <a:solidFill>
                <a:schemeClr val="tx2"/>
              </a:solidFill>
              <a:latin typeface="CZoo Sharp Grotesk" panose="020B0803050702030204" pitchFamily="34" charset="0"/>
              <a:ea typeface="CZoo Sharp Grotesk" panose="020B0803050702030204" pitchFamily="34" charset="0"/>
            </a:endParaRPr>
          </a:p>
        </p:txBody>
      </p:sp>
      <p:pic>
        <p:nvPicPr>
          <p:cNvPr id="14" name="Picture 13" descr="­A screenshot of a phone">
            <a:extLst>
              <a:ext uri="{FF2B5EF4-FFF2-40B4-BE49-F238E27FC236}">
                <a16:creationId xmlns:a16="http://schemas.microsoft.com/office/drawing/2014/main" id="{E4D29DCC-24B1-0206-3E2F-18BE70256C6B}"/>
              </a:ext>
            </a:extLst>
          </p:cNvPr>
          <p:cNvPicPr>
            <a:picLocks noChangeAspect="1"/>
          </p:cNvPicPr>
          <p:nvPr/>
        </p:nvPicPr>
        <p:blipFill>
          <a:blip r:embed="rId4">
            <a:extLst>
              <a:ext uri="{28A0092B-C50C-407E-A947-70E740481C1C}">
                <a14:useLocalDpi xmlns:a14="http://schemas.microsoft.com/office/drawing/2010/main" val="0"/>
              </a:ext>
            </a:extLst>
          </a:blip>
          <a:srcRect l="-2318" t="-2677" r="77318" b="52508"/>
          <a:stretch>
            <a:fillRect/>
          </a:stretch>
        </p:blipFill>
        <p:spPr>
          <a:xfrm>
            <a:off x="11002803" y="6622038"/>
            <a:ext cx="133197" cy="133197"/>
          </a:xfrm>
          <a:prstGeom prst="rect">
            <a:avLst/>
          </a:prstGeom>
        </p:spPr>
      </p:pic>
      <p:pic>
        <p:nvPicPr>
          <p:cNvPr id="12" name="Picture 11" descr="A white and red circle with a white speech bubble in the middle&#10;&#10;AI-generated content may be incorrect.">
            <a:extLst>
              <a:ext uri="{FF2B5EF4-FFF2-40B4-BE49-F238E27FC236}">
                <a16:creationId xmlns:a16="http://schemas.microsoft.com/office/drawing/2014/main" id="{BF11D9BF-6ED8-DDCF-4EF3-BB7B773A39E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92595" y="3831418"/>
            <a:ext cx="2606809" cy="2606809"/>
          </a:xfrm>
          <a:prstGeom prst="rect">
            <a:avLst/>
          </a:prstGeom>
        </p:spPr>
      </p:pic>
      <p:pic>
        <p:nvPicPr>
          <p:cNvPr id="17" name="Picture 16" descr="A pink circle with white lines and black text&#10;&#10;AI-generated content may be incorrect.">
            <a:extLst>
              <a:ext uri="{FF2B5EF4-FFF2-40B4-BE49-F238E27FC236}">
                <a16:creationId xmlns:a16="http://schemas.microsoft.com/office/drawing/2014/main" id="{15EECBE3-5383-6533-AF12-EB0335E8E91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249190" y="1206824"/>
            <a:ext cx="2606809" cy="2606809"/>
          </a:xfrm>
          <a:prstGeom prst="rect">
            <a:avLst/>
          </a:prstGeom>
        </p:spPr>
      </p:pic>
      <p:pic>
        <p:nvPicPr>
          <p:cNvPr id="6" name="Picture 5">
            <a:extLst>
              <a:ext uri="{FF2B5EF4-FFF2-40B4-BE49-F238E27FC236}">
                <a16:creationId xmlns:a16="http://schemas.microsoft.com/office/drawing/2014/main" id="{98E56973-662F-BF8E-4F04-64D282ECF433}"/>
              </a:ext>
            </a:extLst>
          </p:cNvPr>
          <p:cNvPicPr>
            <a:picLocks noChangeAspect="1"/>
          </p:cNvPicPr>
          <p:nvPr/>
        </p:nvPicPr>
        <p:blipFill>
          <a:blip r:embed="rId7"/>
          <a:stretch>
            <a:fillRect/>
          </a:stretch>
        </p:blipFill>
        <p:spPr>
          <a:xfrm>
            <a:off x="1321378" y="1154887"/>
            <a:ext cx="7760062" cy="5509335"/>
          </a:xfrm>
          <a:prstGeom prst="rect">
            <a:avLst/>
          </a:prstGeom>
        </p:spPr>
      </p:pic>
    </p:spTree>
    <p:extLst>
      <p:ext uri="{BB962C8B-B14F-4D97-AF65-F5344CB8AC3E}">
        <p14:creationId xmlns:p14="http://schemas.microsoft.com/office/powerpoint/2010/main" val="10302267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03E40"/>
        </a:solidFill>
        <a:effectLst/>
      </p:bgPr>
    </p:bg>
    <p:spTree>
      <p:nvGrpSpPr>
        <p:cNvPr id="1" name="">
          <a:extLst>
            <a:ext uri="{FF2B5EF4-FFF2-40B4-BE49-F238E27FC236}">
              <a16:creationId xmlns:a16="http://schemas.microsoft.com/office/drawing/2014/main" id="{78F90D2C-9CC3-C526-870D-A3B47DF5DE21}"/>
            </a:ext>
          </a:extLst>
        </p:cNvPr>
        <p:cNvGrpSpPr/>
        <p:nvPr/>
      </p:nvGrpSpPr>
      <p:grpSpPr>
        <a:xfrm>
          <a:off x="0" y="0"/>
          <a:ext cx="0" cy="0"/>
          <a:chOff x="0" y="0"/>
          <a:chExt cx="0" cy="0"/>
        </a:xfrm>
      </p:grpSpPr>
      <p:sp>
        <p:nvSpPr>
          <p:cNvPr id="7" name="Rectangle 2">
            <a:extLst>
              <a:ext uri="{FF2B5EF4-FFF2-40B4-BE49-F238E27FC236}">
                <a16:creationId xmlns:a16="http://schemas.microsoft.com/office/drawing/2014/main" id="{039A3746-3A85-2D3A-640D-0AFA1ABB72B0}"/>
              </a:ext>
            </a:extLst>
          </p:cNvPr>
          <p:cNvSpPr txBox="1">
            <a:spLocks noChangeArrowheads="1"/>
          </p:cNvSpPr>
          <p:nvPr/>
        </p:nvSpPr>
        <p:spPr bwMode="auto">
          <a:xfrm rot="16200000">
            <a:off x="-3545863" y="664860"/>
            <a:ext cx="9563723" cy="10839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91440" bIns="45720" numCol="1" anchor="t" anchorCtr="0" compatLnSpc="1">
            <a:prstTxWarp prst="textNoShape">
              <a:avLst/>
            </a:prstTxWarp>
          </a:bodyPr>
          <a:lstStyle>
            <a:lvl1pPr algn="l" rtl="0" eaLnBrk="0" fontAlgn="base" hangingPunct="0">
              <a:spcBef>
                <a:spcPct val="0"/>
              </a:spcBef>
              <a:spcAft>
                <a:spcPct val="0"/>
              </a:spcAft>
              <a:defRPr sz="4000" b="1">
                <a:solidFill>
                  <a:schemeClr val="bg1"/>
                </a:solidFill>
                <a:latin typeface="+mj-lt"/>
                <a:ea typeface="+mj-ea"/>
                <a:cs typeface="+mj-cs"/>
              </a:defRPr>
            </a:lvl1pPr>
            <a:lvl2pPr algn="l" rtl="0" eaLnBrk="0" fontAlgn="base" hangingPunct="0">
              <a:spcBef>
                <a:spcPct val="0"/>
              </a:spcBef>
              <a:spcAft>
                <a:spcPct val="0"/>
              </a:spcAft>
              <a:defRPr sz="4000" b="1">
                <a:solidFill>
                  <a:srgbClr val="00704A"/>
                </a:solidFill>
                <a:latin typeface="Chester Zoo" pitchFamily="66" charset="0"/>
              </a:defRPr>
            </a:lvl2pPr>
            <a:lvl3pPr algn="l" rtl="0" eaLnBrk="0" fontAlgn="base" hangingPunct="0">
              <a:spcBef>
                <a:spcPct val="0"/>
              </a:spcBef>
              <a:spcAft>
                <a:spcPct val="0"/>
              </a:spcAft>
              <a:defRPr sz="4000" b="1">
                <a:solidFill>
                  <a:srgbClr val="00704A"/>
                </a:solidFill>
                <a:latin typeface="Chester Zoo" pitchFamily="66" charset="0"/>
              </a:defRPr>
            </a:lvl3pPr>
            <a:lvl4pPr algn="l" rtl="0" eaLnBrk="0" fontAlgn="base" hangingPunct="0">
              <a:spcBef>
                <a:spcPct val="0"/>
              </a:spcBef>
              <a:spcAft>
                <a:spcPct val="0"/>
              </a:spcAft>
              <a:defRPr sz="4000" b="1">
                <a:solidFill>
                  <a:srgbClr val="00704A"/>
                </a:solidFill>
                <a:latin typeface="Chester Zoo" pitchFamily="66" charset="0"/>
              </a:defRPr>
            </a:lvl4pPr>
            <a:lvl5pPr algn="l" rtl="0" eaLnBrk="0" fontAlgn="base" hangingPunct="0">
              <a:spcBef>
                <a:spcPct val="0"/>
              </a:spcBef>
              <a:spcAft>
                <a:spcPct val="0"/>
              </a:spcAft>
              <a:defRPr sz="4000" b="1">
                <a:solidFill>
                  <a:srgbClr val="00704A"/>
                </a:solidFill>
                <a:latin typeface="Chester Zoo" pitchFamily="66" charset="0"/>
              </a:defRPr>
            </a:lvl5pPr>
            <a:lvl6pPr marL="457200" algn="l" rtl="0" fontAlgn="base">
              <a:spcBef>
                <a:spcPct val="0"/>
              </a:spcBef>
              <a:spcAft>
                <a:spcPct val="0"/>
              </a:spcAft>
              <a:defRPr sz="4000" b="1">
                <a:solidFill>
                  <a:srgbClr val="00704A"/>
                </a:solidFill>
                <a:latin typeface="Chester Zoo" pitchFamily="66" charset="0"/>
              </a:defRPr>
            </a:lvl6pPr>
            <a:lvl7pPr marL="914400" algn="l" rtl="0" fontAlgn="base">
              <a:spcBef>
                <a:spcPct val="0"/>
              </a:spcBef>
              <a:spcAft>
                <a:spcPct val="0"/>
              </a:spcAft>
              <a:defRPr sz="4000" b="1">
                <a:solidFill>
                  <a:srgbClr val="00704A"/>
                </a:solidFill>
                <a:latin typeface="Chester Zoo" pitchFamily="66" charset="0"/>
              </a:defRPr>
            </a:lvl7pPr>
            <a:lvl8pPr marL="1371600" algn="l" rtl="0" fontAlgn="base">
              <a:spcBef>
                <a:spcPct val="0"/>
              </a:spcBef>
              <a:spcAft>
                <a:spcPct val="0"/>
              </a:spcAft>
              <a:defRPr sz="4000" b="1">
                <a:solidFill>
                  <a:srgbClr val="00704A"/>
                </a:solidFill>
                <a:latin typeface="Chester Zoo" pitchFamily="66" charset="0"/>
              </a:defRPr>
            </a:lvl8pPr>
            <a:lvl9pPr marL="1828800" algn="l" rtl="0" fontAlgn="base">
              <a:spcBef>
                <a:spcPct val="0"/>
              </a:spcBef>
              <a:spcAft>
                <a:spcPct val="0"/>
              </a:spcAft>
              <a:defRPr sz="4000" b="1">
                <a:solidFill>
                  <a:srgbClr val="00704A"/>
                </a:solidFill>
                <a:latin typeface="Chester Zoo" pitchFamily="66" charset="0"/>
              </a:defRPr>
            </a:lvl9pPr>
          </a:lstStyle>
          <a:p>
            <a:pPr eaLnBrk="1" hangingPunct="1"/>
            <a:r>
              <a:rPr lang="en-GB" sz="5400" dirty="0">
                <a:solidFill>
                  <a:schemeClr val="accent4"/>
                </a:solidFill>
                <a:latin typeface="CZoo Sharp Grotesk" panose="020B0803050702030204" pitchFamily="34" charset="0"/>
                <a:ea typeface="CZoo Sharp Grotesk" panose="020B0803050702030204" pitchFamily="34" charset="0"/>
              </a:rPr>
              <a:t>Educator Activity</a:t>
            </a:r>
            <a:endParaRPr lang="en-GB" altLang="en-US" sz="5400" kern="0" dirty="0">
              <a:solidFill>
                <a:schemeClr val="accent4"/>
              </a:solidFill>
              <a:latin typeface="CZoo Sharp Grotesk" panose="020B0803050702030204" pitchFamily="34" charset="0"/>
              <a:ea typeface="CZoo Sharp Grotesk" panose="020B0803050702030204" pitchFamily="34" charset="0"/>
              <a:cs typeface="Chester Zoo" panose="03000502030602020002" pitchFamily="66" charset="0"/>
            </a:endParaRPr>
          </a:p>
        </p:txBody>
      </p:sp>
      <p:sp>
        <p:nvSpPr>
          <p:cNvPr id="2" name="Rectangle: Rounded Corners 1">
            <a:extLst>
              <a:ext uri="{FF2B5EF4-FFF2-40B4-BE49-F238E27FC236}">
                <a16:creationId xmlns:a16="http://schemas.microsoft.com/office/drawing/2014/main" id="{37BD1004-B1CC-B64E-5A79-62ABF3B1BF27}"/>
              </a:ext>
            </a:extLst>
          </p:cNvPr>
          <p:cNvSpPr/>
          <p:nvPr/>
        </p:nvSpPr>
        <p:spPr>
          <a:xfrm>
            <a:off x="336000" y="-177566"/>
            <a:ext cx="720000" cy="1255999"/>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itle 1">
            <a:extLst>
              <a:ext uri="{FF2B5EF4-FFF2-40B4-BE49-F238E27FC236}">
                <a16:creationId xmlns:a16="http://schemas.microsoft.com/office/drawing/2014/main" id="{46E6EBA1-2F68-33A4-2239-CC740C1A51FD}"/>
              </a:ext>
            </a:extLst>
          </p:cNvPr>
          <p:cNvSpPr txBox="1">
            <a:spLocks/>
          </p:cNvSpPr>
          <p:nvPr/>
        </p:nvSpPr>
        <p:spPr>
          <a:xfrm>
            <a:off x="336000" y="620491"/>
            <a:ext cx="1744056" cy="5863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200" b="1" dirty="0">
                <a:solidFill>
                  <a:schemeClr val="tx2"/>
                </a:solidFill>
                <a:latin typeface="CZoo Sharp Grotesk" panose="020B0803050702030204" pitchFamily="34" charset="0"/>
                <a:ea typeface="CZoo Sharp Grotesk" panose="020B0803050702030204" pitchFamily="34" charset="0"/>
                <a:cs typeface="Calibri Light" panose="020F0302020204030204" pitchFamily="34" charset="0"/>
              </a:rPr>
              <a:t>LEARNING</a:t>
            </a:r>
          </a:p>
        </p:txBody>
      </p:sp>
      <p:pic>
        <p:nvPicPr>
          <p:cNvPr id="15" name="Picture 14" descr="A logo with a black background&#10;&#10;AI-generated content may be incorrect.">
            <a:extLst>
              <a:ext uri="{FF2B5EF4-FFF2-40B4-BE49-F238E27FC236}">
                <a16:creationId xmlns:a16="http://schemas.microsoft.com/office/drawing/2014/main" id="{60A2A96D-1220-A564-9BC9-DE365E45EE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753" y="108009"/>
            <a:ext cx="609282" cy="684848"/>
          </a:xfrm>
          <a:prstGeom prst="rect">
            <a:avLst/>
          </a:prstGeom>
        </p:spPr>
      </p:pic>
      <p:sp>
        <p:nvSpPr>
          <p:cNvPr id="5" name="Rectangle: Diagonal Corners Rounded 4">
            <a:extLst>
              <a:ext uri="{FF2B5EF4-FFF2-40B4-BE49-F238E27FC236}">
                <a16:creationId xmlns:a16="http://schemas.microsoft.com/office/drawing/2014/main" id="{F9C16BAB-CF8D-4F0B-4D03-9877E6ED8D6D}"/>
              </a:ext>
            </a:extLst>
          </p:cNvPr>
          <p:cNvSpPr/>
          <p:nvPr/>
        </p:nvSpPr>
        <p:spPr>
          <a:xfrm>
            <a:off x="10956000" y="6575822"/>
            <a:ext cx="756000" cy="564356"/>
          </a:xfrm>
          <a:prstGeom prst="round2DiagRect">
            <a:avLst>
              <a:gd name="adj1" fmla="val 11391"/>
              <a:gd name="adj2" fmla="val 9704"/>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accent1"/>
              </a:solidFill>
              <a:highlight>
                <a:srgbClr val="FFFF00"/>
              </a:highlight>
            </a:endParaRPr>
          </a:p>
        </p:txBody>
      </p:sp>
      <p:sp>
        <p:nvSpPr>
          <p:cNvPr id="13" name="TextBox 12">
            <a:extLst>
              <a:ext uri="{FF2B5EF4-FFF2-40B4-BE49-F238E27FC236}">
                <a16:creationId xmlns:a16="http://schemas.microsoft.com/office/drawing/2014/main" id="{B683A249-E030-057D-19F4-9FD0A6F26FBE}"/>
              </a:ext>
            </a:extLst>
          </p:cNvPr>
          <p:cNvSpPr txBox="1"/>
          <p:nvPr/>
        </p:nvSpPr>
        <p:spPr>
          <a:xfrm>
            <a:off x="10596000" y="6622038"/>
            <a:ext cx="1270422" cy="235962"/>
          </a:xfrm>
          <a:prstGeom prst="rect">
            <a:avLst/>
          </a:prstGeom>
          <a:noFill/>
        </p:spPr>
        <p:txBody>
          <a:bodyPr wrap="square" rtlCol="0">
            <a:spAutoFit/>
          </a:bodyPr>
          <a:lstStyle/>
          <a:p>
            <a:pPr lvl="1"/>
            <a:r>
              <a:rPr lang="en-GB" sz="1400" baseline="30000" dirty="0">
                <a:solidFill>
                  <a:schemeClr val="tx2"/>
                </a:solidFill>
                <a:latin typeface="CZoo Sharp Grotesk" panose="020B0803050702030204" pitchFamily="34" charset="0"/>
                <a:ea typeface="CZoo Sharp Grotesk" panose="020B0803050702030204" pitchFamily="34" charset="0"/>
              </a:rPr>
              <a:t>@</a:t>
            </a:r>
            <a:r>
              <a:rPr lang="en-GB" sz="1400" baseline="30000" dirty="0" err="1">
                <a:solidFill>
                  <a:schemeClr val="tx2"/>
                </a:solidFill>
                <a:latin typeface="CZoo Sharp Grotesk" panose="020B0803050702030204" pitchFamily="34" charset="0"/>
                <a:ea typeface="CZoo Sharp Grotesk" panose="020B0803050702030204" pitchFamily="34" charset="0"/>
              </a:rPr>
              <a:t>LearnatCZ</a:t>
            </a:r>
            <a:endParaRPr lang="en-GB" sz="1400" baseline="30000" dirty="0">
              <a:solidFill>
                <a:schemeClr val="tx2"/>
              </a:solidFill>
              <a:latin typeface="CZoo Sharp Grotesk" panose="020B0803050702030204" pitchFamily="34" charset="0"/>
              <a:ea typeface="CZoo Sharp Grotesk" panose="020B0803050702030204" pitchFamily="34" charset="0"/>
            </a:endParaRPr>
          </a:p>
        </p:txBody>
      </p:sp>
      <p:pic>
        <p:nvPicPr>
          <p:cNvPr id="14" name="Picture 13" descr="­A screenshot of a phone">
            <a:extLst>
              <a:ext uri="{FF2B5EF4-FFF2-40B4-BE49-F238E27FC236}">
                <a16:creationId xmlns:a16="http://schemas.microsoft.com/office/drawing/2014/main" id="{6D806DA9-A49B-DE11-57C0-87157C4C589D}"/>
              </a:ext>
            </a:extLst>
          </p:cNvPr>
          <p:cNvPicPr>
            <a:picLocks noChangeAspect="1"/>
          </p:cNvPicPr>
          <p:nvPr/>
        </p:nvPicPr>
        <p:blipFill>
          <a:blip r:embed="rId4">
            <a:extLst>
              <a:ext uri="{28A0092B-C50C-407E-A947-70E740481C1C}">
                <a14:useLocalDpi xmlns:a14="http://schemas.microsoft.com/office/drawing/2010/main" val="0"/>
              </a:ext>
            </a:extLst>
          </a:blip>
          <a:srcRect l="-2318" t="-2677" r="77318" b="52508"/>
          <a:stretch>
            <a:fillRect/>
          </a:stretch>
        </p:blipFill>
        <p:spPr>
          <a:xfrm>
            <a:off x="11002803" y="6622038"/>
            <a:ext cx="133197" cy="133197"/>
          </a:xfrm>
          <a:prstGeom prst="rect">
            <a:avLst/>
          </a:prstGeom>
        </p:spPr>
      </p:pic>
      <p:pic>
        <p:nvPicPr>
          <p:cNvPr id="6" name="Picture 5">
            <a:extLst>
              <a:ext uri="{FF2B5EF4-FFF2-40B4-BE49-F238E27FC236}">
                <a16:creationId xmlns:a16="http://schemas.microsoft.com/office/drawing/2014/main" id="{C2C4B592-419A-1B77-B5E2-69A40BE32430}"/>
              </a:ext>
            </a:extLst>
          </p:cNvPr>
          <p:cNvPicPr>
            <a:picLocks noChangeAspect="1"/>
          </p:cNvPicPr>
          <p:nvPr/>
        </p:nvPicPr>
        <p:blipFill>
          <a:blip r:embed="rId5"/>
          <a:stretch>
            <a:fillRect/>
          </a:stretch>
        </p:blipFill>
        <p:spPr>
          <a:xfrm>
            <a:off x="2345107" y="0"/>
            <a:ext cx="7501785" cy="6858000"/>
          </a:xfrm>
          <a:prstGeom prst="rect">
            <a:avLst/>
          </a:prstGeom>
        </p:spPr>
      </p:pic>
      <p:pic>
        <p:nvPicPr>
          <p:cNvPr id="8" name="Picture 7" descr="A white and red circle with a white speech bubble in the middle&#10;&#10;AI-generated content may be incorrect.">
            <a:extLst>
              <a:ext uri="{FF2B5EF4-FFF2-40B4-BE49-F238E27FC236}">
                <a16:creationId xmlns:a16="http://schemas.microsoft.com/office/drawing/2014/main" id="{33842E3C-BD05-632C-3463-AD8DC6B3E93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033937" y="3856485"/>
            <a:ext cx="2024541" cy="2024541"/>
          </a:xfrm>
          <a:prstGeom prst="rect">
            <a:avLst/>
          </a:prstGeom>
        </p:spPr>
      </p:pic>
      <p:pic>
        <p:nvPicPr>
          <p:cNvPr id="9" name="Picture 8" descr="A pink circle with white lines and black text&#10;&#10;AI-generated content may be incorrect.">
            <a:extLst>
              <a:ext uri="{FF2B5EF4-FFF2-40B4-BE49-F238E27FC236}">
                <a16:creationId xmlns:a16="http://schemas.microsoft.com/office/drawing/2014/main" id="{5C6390BE-4051-1F62-E4BA-47519AF1F38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990532" y="1231891"/>
            <a:ext cx="2024541" cy="2024541"/>
          </a:xfrm>
          <a:prstGeom prst="rect">
            <a:avLst/>
          </a:prstGeom>
        </p:spPr>
      </p:pic>
    </p:spTree>
    <p:extLst>
      <p:ext uri="{BB962C8B-B14F-4D97-AF65-F5344CB8AC3E}">
        <p14:creationId xmlns:p14="http://schemas.microsoft.com/office/powerpoint/2010/main" val="3278578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03E40"/>
        </a:solidFill>
        <a:effectLst/>
      </p:bgPr>
    </p:bg>
    <p:spTree>
      <p:nvGrpSpPr>
        <p:cNvPr id="1" name="">
          <a:extLst>
            <a:ext uri="{FF2B5EF4-FFF2-40B4-BE49-F238E27FC236}">
              <a16:creationId xmlns:a16="http://schemas.microsoft.com/office/drawing/2014/main" id="{226BCB9C-CBE1-416F-797D-4B8AC56F1CC8}"/>
            </a:ext>
          </a:extLst>
        </p:cNvPr>
        <p:cNvGrpSpPr/>
        <p:nvPr/>
      </p:nvGrpSpPr>
      <p:grpSpPr>
        <a:xfrm>
          <a:off x="0" y="0"/>
          <a:ext cx="0" cy="0"/>
          <a:chOff x="0" y="0"/>
          <a:chExt cx="0" cy="0"/>
        </a:xfrm>
      </p:grpSpPr>
      <p:sp>
        <p:nvSpPr>
          <p:cNvPr id="7" name="Rectangle 2">
            <a:extLst>
              <a:ext uri="{FF2B5EF4-FFF2-40B4-BE49-F238E27FC236}">
                <a16:creationId xmlns:a16="http://schemas.microsoft.com/office/drawing/2014/main" id="{EE6713B2-4EDC-882A-04F7-DCFE287241FC}"/>
              </a:ext>
            </a:extLst>
          </p:cNvPr>
          <p:cNvSpPr txBox="1">
            <a:spLocks noChangeArrowheads="1"/>
          </p:cNvSpPr>
          <p:nvPr/>
        </p:nvSpPr>
        <p:spPr bwMode="auto">
          <a:xfrm>
            <a:off x="1314138" y="250892"/>
            <a:ext cx="9563723" cy="10839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91440" bIns="45720" numCol="1" anchor="t" anchorCtr="0" compatLnSpc="1">
            <a:prstTxWarp prst="textNoShape">
              <a:avLst/>
            </a:prstTxWarp>
          </a:bodyPr>
          <a:lstStyle>
            <a:lvl1pPr algn="l" rtl="0" eaLnBrk="0" fontAlgn="base" hangingPunct="0">
              <a:spcBef>
                <a:spcPct val="0"/>
              </a:spcBef>
              <a:spcAft>
                <a:spcPct val="0"/>
              </a:spcAft>
              <a:defRPr sz="4000" b="1">
                <a:solidFill>
                  <a:schemeClr val="bg1"/>
                </a:solidFill>
                <a:latin typeface="+mj-lt"/>
                <a:ea typeface="+mj-ea"/>
                <a:cs typeface="+mj-cs"/>
              </a:defRPr>
            </a:lvl1pPr>
            <a:lvl2pPr algn="l" rtl="0" eaLnBrk="0" fontAlgn="base" hangingPunct="0">
              <a:spcBef>
                <a:spcPct val="0"/>
              </a:spcBef>
              <a:spcAft>
                <a:spcPct val="0"/>
              </a:spcAft>
              <a:defRPr sz="4000" b="1">
                <a:solidFill>
                  <a:srgbClr val="00704A"/>
                </a:solidFill>
                <a:latin typeface="Chester Zoo" pitchFamily="66" charset="0"/>
              </a:defRPr>
            </a:lvl2pPr>
            <a:lvl3pPr algn="l" rtl="0" eaLnBrk="0" fontAlgn="base" hangingPunct="0">
              <a:spcBef>
                <a:spcPct val="0"/>
              </a:spcBef>
              <a:spcAft>
                <a:spcPct val="0"/>
              </a:spcAft>
              <a:defRPr sz="4000" b="1">
                <a:solidFill>
                  <a:srgbClr val="00704A"/>
                </a:solidFill>
                <a:latin typeface="Chester Zoo" pitchFamily="66" charset="0"/>
              </a:defRPr>
            </a:lvl3pPr>
            <a:lvl4pPr algn="l" rtl="0" eaLnBrk="0" fontAlgn="base" hangingPunct="0">
              <a:spcBef>
                <a:spcPct val="0"/>
              </a:spcBef>
              <a:spcAft>
                <a:spcPct val="0"/>
              </a:spcAft>
              <a:defRPr sz="4000" b="1">
                <a:solidFill>
                  <a:srgbClr val="00704A"/>
                </a:solidFill>
                <a:latin typeface="Chester Zoo" pitchFamily="66" charset="0"/>
              </a:defRPr>
            </a:lvl4pPr>
            <a:lvl5pPr algn="l" rtl="0" eaLnBrk="0" fontAlgn="base" hangingPunct="0">
              <a:spcBef>
                <a:spcPct val="0"/>
              </a:spcBef>
              <a:spcAft>
                <a:spcPct val="0"/>
              </a:spcAft>
              <a:defRPr sz="4000" b="1">
                <a:solidFill>
                  <a:srgbClr val="00704A"/>
                </a:solidFill>
                <a:latin typeface="Chester Zoo" pitchFamily="66" charset="0"/>
              </a:defRPr>
            </a:lvl5pPr>
            <a:lvl6pPr marL="457200" algn="l" rtl="0" fontAlgn="base">
              <a:spcBef>
                <a:spcPct val="0"/>
              </a:spcBef>
              <a:spcAft>
                <a:spcPct val="0"/>
              </a:spcAft>
              <a:defRPr sz="4000" b="1">
                <a:solidFill>
                  <a:srgbClr val="00704A"/>
                </a:solidFill>
                <a:latin typeface="Chester Zoo" pitchFamily="66" charset="0"/>
              </a:defRPr>
            </a:lvl6pPr>
            <a:lvl7pPr marL="914400" algn="l" rtl="0" fontAlgn="base">
              <a:spcBef>
                <a:spcPct val="0"/>
              </a:spcBef>
              <a:spcAft>
                <a:spcPct val="0"/>
              </a:spcAft>
              <a:defRPr sz="4000" b="1">
                <a:solidFill>
                  <a:srgbClr val="00704A"/>
                </a:solidFill>
                <a:latin typeface="Chester Zoo" pitchFamily="66" charset="0"/>
              </a:defRPr>
            </a:lvl7pPr>
            <a:lvl8pPr marL="1371600" algn="l" rtl="0" fontAlgn="base">
              <a:spcBef>
                <a:spcPct val="0"/>
              </a:spcBef>
              <a:spcAft>
                <a:spcPct val="0"/>
              </a:spcAft>
              <a:defRPr sz="4000" b="1">
                <a:solidFill>
                  <a:srgbClr val="00704A"/>
                </a:solidFill>
                <a:latin typeface="Chester Zoo" pitchFamily="66" charset="0"/>
              </a:defRPr>
            </a:lvl8pPr>
            <a:lvl9pPr marL="1828800" algn="l" rtl="0" fontAlgn="base">
              <a:spcBef>
                <a:spcPct val="0"/>
              </a:spcBef>
              <a:spcAft>
                <a:spcPct val="0"/>
              </a:spcAft>
              <a:defRPr sz="4000" b="1">
                <a:solidFill>
                  <a:srgbClr val="00704A"/>
                </a:solidFill>
                <a:latin typeface="Chester Zoo" pitchFamily="66" charset="0"/>
              </a:defRPr>
            </a:lvl9pPr>
          </a:lstStyle>
          <a:p>
            <a:pPr eaLnBrk="1" hangingPunct="1"/>
            <a:r>
              <a:rPr lang="en-GB" sz="5400" dirty="0">
                <a:solidFill>
                  <a:schemeClr val="accent4"/>
                </a:solidFill>
                <a:latin typeface="CZoo Sharp Grotesk" panose="020B0803050702030204" pitchFamily="34" charset="0"/>
                <a:ea typeface="CZoo Sharp Grotesk" panose="020B0803050702030204" pitchFamily="34" charset="0"/>
              </a:rPr>
              <a:t>Job profile: Habitat Designer</a:t>
            </a:r>
            <a:endParaRPr lang="en-US" sz="4400" dirty="0">
              <a:solidFill>
                <a:schemeClr val="accent4"/>
              </a:solidFill>
              <a:latin typeface="CZoo Sharp Grotesk" panose="020B0803050702030204" pitchFamily="34" charset="0"/>
              <a:ea typeface="CZoo Sharp Grotesk" panose="020B0803050702030204" pitchFamily="34" charset="0"/>
            </a:endParaRPr>
          </a:p>
          <a:p>
            <a:pPr eaLnBrk="1" hangingPunct="1"/>
            <a:endParaRPr lang="en-GB" altLang="en-US" sz="5400" kern="0" dirty="0">
              <a:solidFill>
                <a:schemeClr val="accent4"/>
              </a:solidFill>
              <a:latin typeface="CZoo Sharp Grotesk" panose="020B0803050702030204" pitchFamily="34" charset="0"/>
              <a:ea typeface="CZoo Sharp Grotesk" panose="020B0803050702030204" pitchFamily="34" charset="0"/>
              <a:cs typeface="Chester Zoo" panose="03000502030602020002" pitchFamily="66" charset="0"/>
            </a:endParaRPr>
          </a:p>
        </p:txBody>
      </p:sp>
      <p:sp>
        <p:nvSpPr>
          <p:cNvPr id="2" name="Rectangle: Rounded Corners 1">
            <a:extLst>
              <a:ext uri="{FF2B5EF4-FFF2-40B4-BE49-F238E27FC236}">
                <a16:creationId xmlns:a16="http://schemas.microsoft.com/office/drawing/2014/main" id="{FC0F2FE1-73F5-DB59-58D2-40ED1DAA6DEF}"/>
              </a:ext>
            </a:extLst>
          </p:cNvPr>
          <p:cNvSpPr/>
          <p:nvPr/>
        </p:nvSpPr>
        <p:spPr>
          <a:xfrm>
            <a:off x="336000" y="-177566"/>
            <a:ext cx="720000" cy="1255999"/>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itle 1">
            <a:extLst>
              <a:ext uri="{FF2B5EF4-FFF2-40B4-BE49-F238E27FC236}">
                <a16:creationId xmlns:a16="http://schemas.microsoft.com/office/drawing/2014/main" id="{376C6606-4C2E-C48C-7E6D-EDA43C1D6444}"/>
              </a:ext>
            </a:extLst>
          </p:cNvPr>
          <p:cNvSpPr txBox="1">
            <a:spLocks/>
          </p:cNvSpPr>
          <p:nvPr/>
        </p:nvSpPr>
        <p:spPr>
          <a:xfrm>
            <a:off x="336000" y="620491"/>
            <a:ext cx="1744056" cy="5863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200" b="1" dirty="0">
                <a:solidFill>
                  <a:schemeClr val="tx2"/>
                </a:solidFill>
                <a:latin typeface="CZoo Sharp Grotesk" panose="020B0803050702030204" pitchFamily="34" charset="0"/>
                <a:ea typeface="CZoo Sharp Grotesk" panose="020B0803050702030204" pitchFamily="34" charset="0"/>
                <a:cs typeface="Calibri Light" panose="020F0302020204030204" pitchFamily="34" charset="0"/>
              </a:rPr>
              <a:t>LEARNING</a:t>
            </a:r>
          </a:p>
        </p:txBody>
      </p:sp>
      <p:pic>
        <p:nvPicPr>
          <p:cNvPr id="15" name="Picture 14" descr="A logo with a black background&#10;&#10;AI-generated content may be incorrect.">
            <a:extLst>
              <a:ext uri="{FF2B5EF4-FFF2-40B4-BE49-F238E27FC236}">
                <a16:creationId xmlns:a16="http://schemas.microsoft.com/office/drawing/2014/main" id="{0668F36F-A2D3-6988-8F08-FBC2F206CC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753" y="108009"/>
            <a:ext cx="609282" cy="684848"/>
          </a:xfrm>
          <a:prstGeom prst="rect">
            <a:avLst/>
          </a:prstGeom>
        </p:spPr>
      </p:pic>
      <p:sp>
        <p:nvSpPr>
          <p:cNvPr id="5" name="Rectangle: Diagonal Corners Rounded 4">
            <a:extLst>
              <a:ext uri="{FF2B5EF4-FFF2-40B4-BE49-F238E27FC236}">
                <a16:creationId xmlns:a16="http://schemas.microsoft.com/office/drawing/2014/main" id="{1C19E963-7A33-0AD4-D183-F8F3D8255138}"/>
              </a:ext>
            </a:extLst>
          </p:cNvPr>
          <p:cNvSpPr/>
          <p:nvPr/>
        </p:nvSpPr>
        <p:spPr>
          <a:xfrm>
            <a:off x="10956000" y="6575822"/>
            <a:ext cx="756000" cy="564356"/>
          </a:xfrm>
          <a:prstGeom prst="round2DiagRect">
            <a:avLst>
              <a:gd name="adj1" fmla="val 11391"/>
              <a:gd name="adj2" fmla="val 9704"/>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accent1"/>
              </a:solidFill>
              <a:highlight>
                <a:srgbClr val="FFFF00"/>
              </a:highlight>
            </a:endParaRPr>
          </a:p>
        </p:txBody>
      </p:sp>
      <p:sp>
        <p:nvSpPr>
          <p:cNvPr id="13" name="TextBox 12">
            <a:extLst>
              <a:ext uri="{FF2B5EF4-FFF2-40B4-BE49-F238E27FC236}">
                <a16:creationId xmlns:a16="http://schemas.microsoft.com/office/drawing/2014/main" id="{A9B475E5-F553-97CC-C8D0-3B725A4A2C10}"/>
              </a:ext>
            </a:extLst>
          </p:cNvPr>
          <p:cNvSpPr txBox="1"/>
          <p:nvPr/>
        </p:nvSpPr>
        <p:spPr>
          <a:xfrm>
            <a:off x="10596000" y="6622038"/>
            <a:ext cx="1270422" cy="235962"/>
          </a:xfrm>
          <a:prstGeom prst="rect">
            <a:avLst/>
          </a:prstGeom>
          <a:noFill/>
        </p:spPr>
        <p:txBody>
          <a:bodyPr wrap="square" rtlCol="0">
            <a:spAutoFit/>
          </a:bodyPr>
          <a:lstStyle/>
          <a:p>
            <a:pPr lvl="1"/>
            <a:r>
              <a:rPr lang="en-GB" sz="1400" baseline="30000" dirty="0">
                <a:solidFill>
                  <a:schemeClr val="tx2"/>
                </a:solidFill>
                <a:latin typeface="CZoo Sharp Grotesk" panose="020B0803050702030204" pitchFamily="34" charset="0"/>
                <a:ea typeface="CZoo Sharp Grotesk" panose="020B0803050702030204" pitchFamily="34" charset="0"/>
              </a:rPr>
              <a:t>@</a:t>
            </a:r>
            <a:r>
              <a:rPr lang="en-GB" sz="1400" baseline="30000" dirty="0" err="1">
                <a:solidFill>
                  <a:schemeClr val="tx2"/>
                </a:solidFill>
                <a:latin typeface="CZoo Sharp Grotesk" panose="020B0803050702030204" pitchFamily="34" charset="0"/>
                <a:ea typeface="CZoo Sharp Grotesk" panose="020B0803050702030204" pitchFamily="34" charset="0"/>
              </a:rPr>
              <a:t>LearnatCZ</a:t>
            </a:r>
            <a:endParaRPr lang="en-GB" sz="1400" baseline="30000" dirty="0">
              <a:solidFill>
                <a:schemeClr val="tx2"/>
              </a:solidFill>
              <a:latin typeface="CZoo Sharp Grotesk" panose="020B0803050702030204" pitchFamily="34" charset="0"/>
              <a:ea typeface="CZoo Sharp Grotesk" panose="020B0803050702030204" pitchFamily="34" charset="0"/>
            </a:endParaRPr>
          </a:p>
        </p:txBody>
      </p:sp>
      <p:pic>
        <p:nvPicPr>
          <p:cNvPr id="14" name="Picture 13" descr="­A screenshot of a phone">
            <a:extLst>
              <a:ext uri="{FF2B5EF4-FFF2-40B4-BE49-F238E27FC236}">
                <a16:creationId xmlns:a16="http://schemas.microsoft.com/office/drawing/2014/main" id="{3E49103D-5EA5-C169-D5D1-5F6FDB375772}"/>
              </a:ext>
            </a:extLst>
          </p:cNvPr>
          <p:cNvPicPr>
            <a:picLocks noChangeAspect="1"/>
          </p:cNvPicPr>
          <p:nvPr/>
        </p:nvPicPr>
        <p:blipFill>
          <a:blip r:embed="rId4">
            <a:extLst>
              <a:ext uri="{28A0092B-C50C-407E-A947-70E740481C1C}">
                <a14:useLocalDpi xmlns:a14="http://schemas.microsoft.com/office/drawing/2010/main" val="0"/>
              </a:ext>
            </a:extLst>
          </a:blip>
          <a:srcRect l="-2318" t="-2677" r="77318" b="52508"/>
          <a:stretch>
            <a:fillRect/>
          </a:stretch>
        </p:blipFill>
        <p:spPr>
          <a:xfrm>
            <a:off x="11002803" y="6622038"/>
            <a:ext cx="133197" cy="133197"/>
          </a:xfrm>
          <a:prstGeom prst="rect">
            <a:avLst/>
          </a:prstGeom>
        </p:spPr>
      </p:pic>
      <p:pic>
        <p:nvPicPr>
          <p:cNvPr id="12" name="Picture 11" descr="A green and white circle with a flag and a mountain&#10;&#10;AI-generated content may be incorrect.">
            <a:extLst>
              <a:ext uri="{FF2B5EF4-FFF2-40B4-BE49-F238E27FC236}">
                <a16:creationId xmlns:a16="http://schemas.microsoft.com/office/drawing/2014/main" id="{4229D4FC-FA6D-07C5-DA4F-E7EF8860C14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92595" y="3686835"/>
            <a:ext cx="2606809" cy="2606809"/>
          </a:xfrm>
          <a:prstGeom prst="rect">
            <a:avLst/>
          </a:prstGeom>
        </p:spPr>
      </p:pic>
      <p:pic>
        <p:nvPicPr>
          <p:cNvPr id="19" name="Picture 18" descr="A white circle with a puzzle piece in it&#10;&#10;AI-generated content may be incorrect.">
            <a:extLst>
              <a:ext uri="{FF2B5EF4-FFF2-40B4-BE49-F238E27FC236}">
                <a16:creationId xmlns:a16="http://schemas.microsoft.com/office/drawing/2014/main" id="{55C3EAEB-3D1B-87B9-16B4-31C0A2465C2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249190" y="1048287"/>
            <a:ext cx="2606809" cy="2606809"/>
          </a:xfrm>
          <a:prstGeom prst="rect">
            <a:avLst/>
          </a:prstGeom>
        </p:spPr>
      </p:pic>
      <p:pic>
        <p:nvPicPr>
          <p:cNvPr id="6" name="Picture 5">
            <a:extLst>
              <a:ext uri="{FF2B5EF4-FFF2-40B4-BE49-F238E27FC236}">
                <a16:creationId xmlns:a16="http://schemas.microsoft.com/office/drawing/2014/main" id="{66F66012-08CC-7CD7-998C-88BF0DF9D54D}"/>
              </a:ext>
            </a:extLst>
          </p:cNvPr>
          <p:cNvPicPr>
            <a:picLocks noChangeAspect="1"/>
          </p:cNvPicPr>
          <p:nvPr/>
        </p:nvPicPr>
        <p:blipFill>
          <a:blip r:embed="rId7"/>
          <a:stretch>
            <a:fillRect/>
          </a:stretch>
        </p:blipFill>
        <p:spPr>
          <a:xfrm>
            <a:off x="1308287" y="1104961"/>
            <a:ext cx="7829886" cy="5517077"/>
          </a:xfrm>
          <a:prstGeom prst="rect">
            <a:avLst/>
          </a:prstGeom>
        </p:spPr>
      </p:pic>
    </p:spTree>
    <p:extLst>
      <p:ext uri="{BB962C8B-B14F-4D97-AF65-F5344CB8AC3E}">
        <p14:creationId xmlns:p14="http://schemas.microsoft.com/office/powerpoint/2010/main" val="15314396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03E40"/>
        </a:solidFill>
        <a:effectLst/>
      </p:bgPr>
    </p:bg>
    <p:spTree>
      <p:nvGrpSpPr>
        <p:cNvPr id="1" name="">
          <a:extLst>
            <a:ext uri="{FF2B5EF4-FFF2-40B4-BE49-F238E27FC236}">
              <a16:creationId xmlns:a16="http://schemas.microsoft.com/office/drawing/2014/main" id="{98BE704E-EFC5-7A67-3009-1CEE4CFB2B09}"/>
            </a:ext>
          </a:extLst>
        </p:cNvPr>
        <p:cNvGrpSpPr/>
        <p:nvPr/>
      </p:nvGrpSpPr>
      <p:grpSpPr>
        <a:xfrm>
          <a:off x="0" y="0"/>
          <a:ext cx="0" cy="0"/>
          <a:chOff x="0" y="0"/>
          <a:chExt cx="0" cy="0"/>
        </a:xfrm>
      </p:grpSpPr>
      <p:sp>
        <p:nvSpPr>
          <p:cNvPr id="7" name="Rectangle 2">
            <a:extLst>
              <a:ext uri="{FF2B5EF4-FFF2-40B4-BE49-F238E27FC236}">
                <a16:creationId xmlns:a16="http://schemas.microsoft.com/office/drawing/2014/main" id="{7F9E5CEF-39D2-9F57-1803-AA144FB2DB95}"/>
              </a:ext>
            </a:extLst>
          </p:cNvPr>
          <p:cNvSpPr txBox="1">
            <a:spLocks noChangeArrowheads="1"/>
          </p:cNvSpPr>
          <p:nvPr/>
        </p:nvSpPr>
        <p:spPr bwMode="auto">
          <a:xfrm rot="16200000">
            <a:off x="-3573834" y="1211529"/>
            <a:ext cx="9563723" cy="10839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91440" bIns="45720" numCol="1" anchor="t" anchorCtr="0" compatLnSpc="1">
            <a:prstTxWarp prst="textNoShape">
              <a:avLst/>
            </a:prstTxWarp>
          </a:bodyPr>
          <a:lstStyle>
            <a:lvl1pPr algn="l" rtl="0" eaLnBrk="0" fontAlgn="base" hangingPunct="0">
              <a:spcBef>
                <a:spcPct val="0"/>
              </a:spcBef>
              <a:spcAft>
                <a:spcPct val="0"/>
              </a:spcAft>
              <a:defRPr sz="4000" b="1">
                <a:solidFill>
                  <a:schemeClr val="bg1"/>
                </a:solidFill>
                <a:latin typeface="+mj-lt"/>
                <a:ea typeface="+mj-ea"/>
                <a:cs typeface="+mj-cs"/>
              </a:defRPr>
            </a:lvl1pPr>
            <a:lvl2pPr algn="l" rtl="0" eaLnBrk="0" fontAlgn="base" hangingPunct="0">
              <a:spcBef>
                <a:spcPct val="0"/>
              </a:spcBef>
              <a:spcAft>
                <a:spcPct val="0"/>
              </a:spcAft>
              <a:defRPr sz="4000" b="1">
                <a:solidFill>
                  <a:srgbClr val="00704A"/>
                </a:solidFill>
                <a:latin typeface="Chester Zoo" pitchFamily="66" charset="0"/>
              </a:defRPr>
            </a:lvl2pPr>
            <a:lvl3pPr algn="l" rtl="0" eaLnBrk="0" fontAlgn="base" hangingPunct="0">
              <a:spcBef>
                <a:spcPct val="0"/>
              </a:spcBef>
              <a:spcAft>
                <a:spcPct val="0"/>
              </a:spcAft>
              <a:defRPr sz="4000" b="1">
                <a:solidFill>
                  <a:srgbClr val="00704A"/>
                </a:solidFill>
                <a:latin typeface="Chester Zoo" pitchFamily="66" charset="0"/>
              </a:defRPr>
            </a:lvl3pPr>
            <a:lvl4pPr algn="l" rtl="0" eaLnBrk="0" fontAlgn="base" hangingPunct="0">
              <a:spcBef>
                <a:spcPct val="0"/>
              </a:spcBef>
              <a:spcAft>
                <a:spcPct val="0"/>
              </a:spcAft>
              <a:defRPr sz="4000" b="1">
                <a:solidFill>
                  <a:srgbClr val="00704A"/>
                </a:solidFill>
                <a:latin typeface="Chester Zoo" pitchFamily="66" charset="0"/>
              </a:defRPr>
            </a:lvl4pPr>
            <a:lvl5pPr algn="l" rtl="0" eaLnBrk="0" fontAlgn="base" hangingPunct="0">
              <a:spcBef>
                <a:spcPct val="0"/>
              </a:spcBef>
              <a:spcAft>
                <a:spcPct val="0"/>
              </a:spcAft>
              <a:defRPr sz="4000" b="1">
                <a:solidFill>
                  <a:srgbClr val="00704A"/>
                </a:solidFill>
                <a:latin typeface="Chester Zoo" pitchFamily="66" charset="0"/>
              </a:defRPr>
            </a:lvl5pPr>
            <a:lvl6pPr marL="457200" algn="l" rtl="0" fontAlgn="base">
              <a:spcBef>
                <a:spcPct val="0"/>
              </a:spcBef>
              <a:spcAft>
                <a:spcPct val="0"/>
              </a:spcAft>
              <a:defRPr sz="4000" b="1">
                <a:solidFill>
                  <a:srgbClr val="00704A"/>
                </a:solidFill>
                <a:latin typeface="Chester Zoo" pitchFamily="66" charset="0"/>
              </a:defRPr>
            </a:lvl6pPr>
            <a:lvl7pPr marL="914400" algn="l" rtl="0" fontAlgn="base">
              <a:spcBef>
                <a:spcPct val="0"/>
              </a:spcBef>
              <a:spcAft>
                <a:spcPct val="0"/>
              </a:spcAft>
              <a:defRPr sz="4000" b="1">
                <a:solidFill>
                  <a:srgbClr val="00704A"/>
                </a:solidFill>
                <a:latin typeface="Chester Zoo" pitchFamily="66" charset="0"/>
              </a:defRPr>
            </a:lvl7pPr>
            <a:lvl8pPr marL="1371600" algn="l" rtl="0" fontAlgn="base">
              <a:spcBef>
                <a:spcPct val="0"/>
              </a:spcBef>
              <a:spcAft>
                <a:spcPct val="0"/>
              </a:spcAft>
              <a:defRPr sz="4000" b="1">
                <a:solidFill>
                  <a:srgbClr val="00704A"/>
                </a:solidFill>
                <a:latin typeface="Chester Zoo" pitchFamily="66" charset="0"/>
              </a:defRPr>
            </a:lvl8pPr>
            <a:lvl9pPr marL="1828800" algn="l" rtl="0" fontAlgn="base">
              <a:spcBef>
                <a:spcPct val="0"/>
              </a:spcBef>
              <a:spcAft>
                <a:spcPct val="0"/>
              </a:spcAft>
              <a:defRPr sz="4000" b="1">
                <a:solidFill>
                  <a:srgbClr val="00704A"/>
                </a:solidFill>
                <a:latin typeface="Chester Zoo" pitchFamily="66" charset="0"/>
              </a:defRPr>
            </a:lvl9pPr>
          </a:lstStyle>
          <a:p>
            <a:pPr eaLnBrk="1" hangingPunct="1"/>
            <a:r>
              <a:rPr lang="en-GB" sz="4400" dirty="0">
                <a:solidFill>
                  <a:schemeClr val="accent4"/>
                </a:solidFill>
                <a:latin typeface="CZoo Sharp Grotesk" panose="020B0803050702030204" pitchFamily="34" charset="0"/>
                <a:ea typeface="CZoo Sharp Grotesk" panose="020B0803050702030204" pitchFamily="34" charset="0"/>
              </a:rPr>
              <a:t>Habitat Designer Activity</a:t>
            </a:r>
            <a:endParaRPr lang="en-US" sz="3600" dirty="0">
              <a:solidFill>
                <a:schemeClr val="accent4"/>
              </a:solidFill>
              <a:latin typeface="CZoo Sharp Grotesk" panose="020B0803050702030204" pitchFamily="34" charset="0"/>
              <a:ea typeface="CZoo Sharp Grotesk" panose="020B0803050702030204" pitchFamily="34" charset="0"/>
            </a:endParaRPr>
          </a:p>
          <a:p>
            <a:pPr eaLnBrk="1" hangingPunct="1"/>
            <a:endParaRPr lang="en-GB" altLang="en-US" sz="5400" kern="0" dirty="0">
              <a:solidFill>
                <a:schemeClr val="accent4"/>
              </a:solidFill>
              <a:latin typeface="CZoo Sharp Grotesk" panose="020B0803050702030204" pitchFamily="34" charset="0"/>
              <a:ea typeface="CZoo Sharp Grotesk" panose="020B0803050702030204" pitchFamily="34" charset="0"/>
              <a:cs typeface="Chester Zoo" panose="03000502030602020002" pitchFamily="66" charset="0"/>
            </a:endParaRPr>
          </a:p>
        </p:txBody>
      </p:sp>
      <p:sp>
        <p:nvSpPr>
          <p:cNvPr id="2" name="Rectangle: Rounded Corners 1">
            <a:extLst>
              <a:ext uri="{FF2B5EF4-FFF2-40B4-BE49-F238E27FC236}">
                <a16:creationId xmlns:a16="http://schemas.microsoft.com/office/drawing/2014/main" id="{A1598CA4-6A15-E50D-F6EF-17396F8FC01D}"/>
              </a:ext>
            </a:extLst>
          </p:cNvPr>
          <p:cNvSpPr/>
          <p:nvPr/>
        </p:nvSpPr>
        <p:spPr>
          <a:xfrm>
            <a:off x="336000" y="-177566"/>
            <a:ext cx="720000" cy="1255999"/>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itle 1">
            <a:extLst>
              <a:ext uri="{FF2B5EF4-FFF2-40B4-BE49-F238E27FC236}">
                <a16:creationId xmlns:a16="http://schemas.microsoft.com/office/drawing/2014/main" id="{E46DCF4C-8957-C417-8D7A-7287A2279F85}"/>
              </a:ext>
            </a:extLst>
          </p:cNvPr>
          <p:cNvSpPr txBox="1">
            <a:spLocks/>
          </p:cNvSpPr>
          <p:nvPr/>
        </p:nvSpPr>
        <p:spPr>
          <a:xfrm>
            <a:off x="336000" y="620491"/>
            <a:ext cx="1744056" cy="5863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200" b="1" dirty="0">
                <a:solidFill>
                  <a:schemeClr val="tx2"/>
                </a:solidFill>
                <a:latin typeface="CZoo Sharp Grotesk" panose="020B0803050702030204" pitchFamily="34" charset="0"/>
                <a:ea typeface="CZoo Sharp Grotesk" panose="020B0803050702030204" pitchFamily="34" charset="0"/>
                <a:cs typeface="Calibri Light" panose="020F0302020204030204" pitchFamily="34" charset="0"/>
              </a:rPr>
              <a:t>LEARNING</a:t>
            </a:r>
          </a:p>
        </p:txBody>
      </p:sp>
      <p:pic>
        <p:nvPicPr>
          <p:cNvPr id="15" name="Picture 14" descr="A logo with a black background&#10;&#10;AI-generated content may be incorrect.">
            <a:extLst>
              <a:ext uri="{FF2B5EF4-FFF2-40B4-BE49-F238E27FC236}">
                <a16:creationId xmlns:a16="http://schemas.microsoft.com/office/drawing/2014/main" id="{BDD30C6B-38DF-E670-A4F3-1033A17B0D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753" y="108009"/>
            <a:ext cx="609282" cy="684848"/>
          </a:xfrm>
          <a:prstGeom prst="rect">
            <a:avLst/>
          </a:prstGeom>
        </p:spPr>
      </p:pic>
      <p:sp>
        <p:nvSpPr>
          <p:cNvPr id="5" name="Rectangle: Diagonal Corners Rounded 4">
            <a:extLst>
              <a:ext uri="{FF2B5EF4-FFF2-40B4-BE49-F238E27FC236}">
                <a16:creationId xmlns:a16="http://schemas.microsoft.com/office/drawing/2014/main" id="{A546ED1A-6AD0-25BB-77A2-A6FA3026B20E}"/>
              </a:ext>
            </a:extLst>
          </p:cNvPr>
          <p:cNvSpPr/>
          <p:nvPr/>
        </p:nvSpPr>
        <p:spPr>
          <a:xfrm>
            <a:off x="10956000" y="6575822"/>
            <a:ext cx="756000" cy="564356"/>
          </a:xfrm>
          <a:prstGeom prst="round2DiagRect">
            <a:avLst>
              <a:gd name="adj1" fmla="val 11391"/>
              <a:gd name="adj2" fmla="val 9704"/>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accent1"/>
              </a:solidFill>
              <a:highlight>
                <a:srgbClr val="FFFF00"/>
              </a:highlight>
            </a:endParaRPr>
          </a:p>
        </p:txBody>
      </p:sp>
      <p:sp>
        <p:nvSpPr>
          <p:cNvPr id="13" name="TextBox 12">
            <a:extLst>
              <a:ext uri="{FF2B5EF4-FFF2-40B4-BE49-F238E27FC236}">
                <a16:creationId xmlns:a16="http://schemas.microsoft.com/office/drawing/2014/main" id="{FD6C432E-D5D3-E8E5-7ED1-043D529EE2EE}"/>
              </a:ext>
            </a:extLst>
          </p:cNvPr>
          <p:cNvSpPr txBox="1"/>
          <p:nvPr/>
        </p:nvSpPr>
        <p:spPr>
          <a:xfrm>
            <a:off x="10596000" y="6622038"/>
            <a:ext cx="1270422" cy="235962"/>
          </a:xfrm>
          <a:prstGeom prst="rect">
            <a:avLst/>
          </a:prstGeom>
          <a:noFill/>
        </p:spPr>
        <p:txBody>
          <a:bodyPr wrap="square" rtlCol="0">
            <a:spAutoFit/>
          </a:bodyPr>
          <a:lstStyle/>
          <a:p>
            <a:pPr lvl="1"/>
            <a:r>
              <a:rPr lang="en-GB" sz="1400" baseline="30000" dirty="0">
                <a:solidFill>
                  <a:schemeClr val="tx2"/>
                </a:solidFill>
                <a:latin typeface="CZoo Sharp Grotesk" panose="020B0803050702030204" pitchFamily="34" charset="0"/>
                <a:ea typeface="CZoo Sharp Grotesk" panose="020B0803050702030204" pitchFamily="34" charset="0"/>
              </a:rPr>
              <a:t>@</a:t>
            </a:r>
            <a:r>
              <a:rPr lang="en-GB" sz="1400" baseline="30000" dirty="0" err="1">
                <a:solidFill>
                  <a:schemeClr val="tx2"/>
                </a:solidFill>
                <a:latin typeface="CZoo Sharp Grotesk" panose="020B0803050702030204" pitchFamily="34" charset="0"/>
                <a:ea typeface="CZoo Sharp Grotesk" panose="020B0803050702030204" pitchFamily="34" charset="0"/>
              </a:rPr>
              <a:t>LearnatCZ</a:t>
            </a:r>
            <a:endParaRPr lang="en-GB" sz="1400" baseline="30000" dirty="0">
              <a:solidFill>
                <a:schemeClr val="tx2"/>
              </a:solidFill>
              <a:latin typeface="CZoo Sharp Grotesk" panose="020B0803050702030204" pitchFamily="34" charset="0"/>
              <a:ea typeface="CZoo Sharp Grotesk" panose="020B0803050702030204" pitchFamily="34" charset="0"/>
            </a:endParaRPr>
          </a:p>
        </p:txBody>
      </p:sp>
      <p:pic>
        <p:nvPicPr>
          <p:cNvPr id="14" name="Picture 13" descr="­A screenshot of a phone">
            <a:extLst>
              <a:ext uri="{FF2B5EF4-FFF2-40B4-BE49-F238E27FC236}">
                <a16:creationId xmlns:a16="http://schemas.microsoft.com/office/drawing/2014/main" id="{637161FD-F1F3-F91C-3C8E-466DEEE4FF73}"/>
              </a:ext>
            </a:extLst>
          </p:cNvPr>
          <p:cNvPicPr>
            <a:picLocks noChangeAspect="1"/>
          </p:cNvPicPr>
          <p:nvPr/>
        </p:nvPicPr>
        <p:blipFill>
          <a:blip r:embed="rId4">
            <a:extLst>
              <a:ext uri="{28A0092B-C50C-407E-A947-70E740481C1C}">
                <a14:useLocalDpi xmlns:a14="http://schemas.microsoft.com/office/drawing/2010/main" val="0"/>
              </a:ext>
            </a:extLst>
          </a:blip>
          <a:srcRect l="-2318" t="-2677" r="77318" b="52508"/>
          <a:stretch>
            <a:fillRect/>
          </a:stretch>
        </p:blipFill>
        <p:spPr>
          <a:xfrm>
            <a:off x="11002803" y="6622038"/>
            <a:ext cx="133197" cy="133197"/>
          </a:xfrm>
          <a:prstGeom prst="rect">
            <a:avLst/>
          </a:prstGeom>
        </p:spPr>
      </p:pic>
      <p:pic>
        <p:nvPicPr>
          <p:cNvPr id="6" name="Picture 5">
            <a:extLst>
              <a:ext uri="{FF2B5EF4-FFF2-40B4-BE49-F238E27FC236}">
                <a16:creationId xmlns:a16="http://schemas.microsoft.com/office/drawing/2014/main" id="{6BFCB51A-6782-AF58-5832-E09F4C398804}"/>
              </a:ext>
            </a:extLst>
          </p:cNvPr>
          <p:cNvPicPr>
            <a:picLocks noChangeAspect="1"/>
          </p:cNvPicPr>
          <p:nvPr/>
        </p:nvPicPr>
        <p:blipFill>
          <a:blip r:embed="rId5"/>
          <a:stretch>
            <a:fillRect/>
          </a:stretch>
        </p:blipFill>
        <p:spPr>
          <a:xfrm>
            <a:off x="2360177" y="0"/>
            <a:ext cx="7471646" cy="6858000"/>
          </a:xfrm>
          <a:prstGeom prst="rect">
            <a:avLst/>
          </a:prstGeom>
        </p:spPr>
      </p:pic>
      <p:pic>
        <p:nvPicPr>
          <p:cNvPr id="8" name="Picture 7" descr="A green and white circle with a flag and a mountain&#10;&#10;AI-generated content may be incorrect.">
            <a:extLst>
              <a:ext uri="{FF2B5EF4-FFF2-40B4-BE49-F238E27FC236}">
                <a16:creationId xmlns:a16="http://schemas.microsoft.com/office/drawing/2014/main" id="{C438B504-B860-6819-DE13-74FED3BACBD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7263" y="3907548"/>
            <a:ext cx="2203404" cy="2203404"/>
          </a:xfrm>
          <a:prstGeom prst="rect">
            <a:avLst/>
          </a:prstGeom>
        </p:spPr>
      </p:pic>
      <p:pic>
        <p:nvPicPr>
          <p:cNvPr id="9" name="Picture 8" descr="A white circle with a puzzle piece in it&#10;&#10;AI-generated content may be incorrect.">
            <a:extLst>
              <a:ext uri="{FF2B5EF4-FFF2-40B4-BE49-F238E27FC236}">
                <a16:creationId xmlns:a16="http://schemas.microsoft.com/office/drawing/2014/main" id="{84C6E91D-14DF-928C-2D7E-532D4F0C750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883858" y="1269000"/>
            <a:ext cx="2203404" cy="2203404"/>
          </a:xfrm>
          <a:prstGeom prst="rect">
            <a:avLst/>
          </a:prstGeom>
        </p:spPr>
      </p:pic>
    </p:spTree>
    <p:extLst>
      <p:ext uri="{BB962C8B-B14F-4D97-AF65-F5344CB8AC3E}">
        <p14:creationId xmlns:p14="http://schemas.microsoft.com/office/powerpoint/2010/main" val="33108135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03E40"/>
        </a:solidFill>
        <a:effectLst/>
      </p:bgPr>
    </p:bg>
    <p:spTree>
      <p:nvGrpSpPr>
        <p:cNvPr id="1" name="">
          <a:extLst>
            <a:ext uri="{FF2B5EF4-FFF2-40B4-BE49-F238E27FC236}">
              <a16:creationId xmlns:a16="http://schemas.microsoft.com/office/drawing/2014/main" id="{847A650C-FB49-4845-7ADC-F8ABC287B73F}"/>
            </a:ext>
          </a:extLst>
        </p:cNvPr>
        <p:cNvGrpSpPr/>
        <p:nvPr/>
      </p:nvGrpSpPr>
      <p:grpSpPr>
        <a:xfrm>
          <a:off x="0" y="0"/>
          <a:ext cx="0" cy="0"/>
          <a:chOff x="0" y="0"/>
          <a:chExt cx="0" cy="0"/>
        </a:xfrm>
      </p:grpSpPr>
      <p:sp>
        <p:nvSpPr>
          <p:cNvPr id="7" name="Rectangle 2">
            <a:extLst>
              <a:ext uri="{FF2B5EF4-FFF2-40B4-BE49-F238E27FC236}">
                <a16:creationId xmlns:a16="http://schemas.microsoft.com/office/drawing/2014/main" id="{A44E810E-F2D7-530C-7C13-828B72C34D48}"/>
              </a:ext>
            </a:extLst>
          </p:cNvPr>
          <p:cNvSpPr txBox="1">
            <a:spLocks noChangeArrowheads="1"/>
          </p:cNvSpPr>
          <p:nvPr/>
        </p:nvSpPr>
        <p:spPr bwMode="auto">
          <a:xfrm>
            <a:off x="1314138" y="250892"/>
            <a:ext cx="9563723" cy="10839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91440" bIns="45720" numCol="1" anchor="t" anchorCtr="0" compatLnSpc="1">
            <a:prstTxWarp prst="textNoShape">
              <a:avLst/>
            </a:prstTxWarp>
          </a:bodyPr>
          <a:lstStyle>
            <a:lvl1pPr algn="l" rtl="0" eaLnBrk="0" fontAlgn="base" hangingPunct="0">
              <a:spcBef>
                <a:spcPct val="0"/>
              </a:spcBef>
              <a:spcAft>
                <a:spcPct val="0"/>
              </a:spcAft>
              <a:defRPr sz="4000" b="1">
                <a:solidFill>
                  <a:schemeClr val="bg1"/>
                </a:solidFill>
                <a:latin typeface="+mj-lt"/>
                <a:ea typeface="+mj-ea"/>
                <a:cs typeface="+mj-cs"/>
              </a:defRPr>
            </a:lvl1pPr>
            <a:lvl2pPr algn="l" rtl="0" eaLnBrk="0" fontAlgn="base" hangingPunct="0">
              <a:spcBef>
                <a:spcPct val="0"/>
              </a:spcBef>
              <a:spcAft>
                <a:spcPct val="0"/>
              </a:spcAft>
              <a:defRPr sz="4000" b="1">
                <a:solidFill>
                  <a:srgbClr val="00704A"/>
                </a:solidFill>
                <a:latin typeface="Chester Zoo" pitchFamily="66" charset="0"/>
              </a:defRPr>
            </a:lvl2pPr>
            <a:lvl3pPr algn="l" rtl="0" eaLnBrk="0" fontAlgn="base" hangingPunct="0">
              <a:spcBef>
                <a:spcPct val="0"/>
              </a:spcBef>
              <a:spcAft>
                <a:spcPct val="0"/>
              </a:spcAft>
              <a:defRPr sz="4000" b="1">
                <a:solidFill>
                  <a:srgbClr val="00704A"/>
                </a:solidFill>
                <a:latin typeface="Chester Zoo" pitchFamily="66" charset="0"/>
              </a:defRPr>
            </a:lvl3pPr>
            <a:lvl4pPr algn="l" rtl="0" eaLnBrk="0" fontAlgn="base" hangingPunct="0">
              <a:spcBef>
                <a:spcPct val="0"/>
              </a:spcBef>
              <a:spcAft>
                <a:spcPct val="0"/>
              </a:spcAft>
              <a:defRPr sz="4000" b="1">
                <a:solidFill>
                  <a:srgbClr val="00704A"/>
                </a:solidFill>
                <a:latin typeface="Chester Zoo" pitchFamily="66" charset="0"/>
              </a:defRPr>
            </a:lvl4pPr>
            <a:lvl5pPr algn="l" rtl="0" eaLnBrk="0" fontAlgn="base" hangingPunct="0">
              <a:spcBef>
                <a:spcPct val="0"/>
              </a:spcBef>
              <a:spcAft>
                <a:spcPct val="0"/>
              </a:spcAft>
              <a:defRPr sz="4000" b="1">
                <a:solidFill>
                  <a:srgbClr val="00704A"/>
                </a:solidFill>
                <a:latin typeface="Chester Zoo" pitchFamily="66" charset="0"/>
              </a:defRPr>
            </a:lvl5pPr>
            <a:lvl6pPr marL="457200" algn="l" rtl="0" fontAlgn="base">
              <a:spcBef>
                <a:spcPct val="0"/>
              </a:spcBef>
              <a:spcAft>
                <a:spcPct val="0"/>
              </a:spcAft>
              <a:defRPr sz="4000" b="1">
                <a:solidFill>
                  <a:srgbClr val="00704A"/>
                </a:solidFill>
                <a:latin typeface="Chester Zoo" pitchFamily="66" charset="0"/>
              </a:defRPr>
            </a:lvl6pPr>
            <a:lvl7pPr marL="914400" algn="l" rtl="0" fontAlgn="base">
              <a:spcBef>
                <a:spcPct val="0"/>
              </a:spcBef>
              <a:spcAft>
                <a:spcPct val="0"/>
              </a:spcAft>
              <a:defRPr sz="4000" b="1">
                <a:solidFill>
                  <a:srgbClr val="00704A"/>
                </a:solidFill>
                <a:latin typeface="Chester Zoo" pitchFamily="66" charset="0"/>
              </a:defRPr>
            </a:lvl7pPr>
            <a:lvl8pPr marL="1371600" algn="l" rtl="0" fontAlgn="base">
              <a:spcBef>
                <a:spcPct val="0"/>
              </a:spcBef>
              <a:spcAft>
                <a:spcPct val="0"/>
              </a:spcAft>
              <a:defRPr sz="4000" b="1">
                <a:solidFill>
                  <a:srgbClr val="00704A"/>
                </a:solidFill>
                <a:latin typeface="Chester Zoo" pitchFamily="66" charset="0"/>
              </a:defRPr>
            </a:lvl8pPr>
            <a:lvl9pPr marL="1828800" algn="l" rtl="0" fontAlgn="base">
              <a:spcBef>
                <a:spcPct val="0"/>
              </a:spcBef>
              <a:spcAft>
                <a:spcPct val="0"/>
              </a:spcAft>
              <a:defRPr sz="4000" b="1">
                <a:solidFill>
                  <a:srgbClr val="00704A"/>
                </a:solidFill>
                <a:latin typeface="Chester Zoo" pitchFamily="66" charset="0"/>
              </a:defRPr>
            </a:lvl9pPr>
          </a:lstStyle>
          <a:p>
            <a:pPr eaLnBrk="1" hangingPunct="1"/>
            <a:r>
              <a:rPr lang="en-GB" sz="5400" dirty="0">
                <a:solidFill>
                  <a:schemeClr val="accent4"/>
                </a:solidFill>
                <a:latin typeface="CZoo Sharp Grotesk" panose="020B0803050702030204" pitchFamily="34" charset="0"/>
                <a:ea typeface="CZoo Sharp Grotesk" panose="020B0803050702030204" pitchFamily="34" charset="0"/>
              </a:rPr>
              <a:t>Job profile: Nutritionist</a:t>
            </a:r>
            <a:endParaRPr lang="en-US" sz="4400" dirty="0">
              <a:solidFill>
                <a:schemeClr val="accent4"/>
              </a:solidFill>
              <a:latin typeface="CZoo Sharp Grotesk" panose="020B0803050702030204" pitchFamily="34" charset="0"/>
              <a:ea typeface="CZoo Sharp Grotesk" panose="020B0803050702030204" pitchFamily="34" charset="0"/>
            </a:endParaRPr>
          </a:p>
          <a:p>
            <a:pPr eaLnBrk="1" hangingPunct="1"/>
            <a:endParaRPr lang="en-GB" altLang="en-US" sz="5400" kern="0" dirty="0">
              <a:solidFill>
                <a:schemeClr val="accent4"/>
              </a:solidFill>
              <a:latin typeface="CZoo Sharp Grotesk" panose="020B0803050702030204" pitchFamily="34" charset="0"/>
              <a:ea typeface="CZoo Sharp Grotesk" panose="020B0803050702030204" pitchFamily="34" charset="0"/>
              <a:cs typeface="Chester Zoo" panose="03000502030602020002" pitchFamily="66" charset="0"/>
            </a:endParaRPr>
          </a:p>
        </p:txBody>
      </p:sp>
      <p:sp>
        <p:nvSpPr>
          <p:cNvPr id="2" name="Rectangle: Rounded Corners 1">
            <a:extLst>
              <a:ext uri="{FF2B5EF4-FFF2-40B4-BE49-F238E27FC236}">
                <a16:creationId xmlns:a16="http://schemas.microsoft.com/office/drawing/2014/main" id="{B67AB5EA-98D0-E5E8-48AB-19E46CF9A586}"/>
              </a:ext>
            </a:extLst>
          </p:cNvPr>
          <p:cNvSpPr/>
          <p:nvPr/>
        </p:nvSpPr>
        <p:spPr>
          <a:xfrm>
            <a:off x="336000" y="-177566"/>
            <a:ext cx="720000" cy="1255999"/>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itle 1">
            <a:extLst>
              <a:ext uri="{FF2B5EF4-FFF2-40B4-BE49-F238E27FC236}">
                <a16:creationId xmlns:a16="http://schemas.microsoft.com/office/drawing/2014/main" id="{78F557EA-C5ED-1E4B-92FA-E2B0A6054216}"/>
              </a:ext>
            </a:extLst>
          </p:cNvPr>
          <p:cNvSpPr txBox="1">
            <a:spLocks/>
          </p:cNvSpPr>
          <p:nvPr/>
        </p:nvSpPr>
        <p:spPr>
          <a:xfrm>
            <a:off x="336000" y="620491"/>
            <a:ext cx="1744056" cy="5863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200" b="1" dirty="0">
                <a:solidFill>
                  <a:schemeClr val="tx2"/>
                </a:solidFill>
                <a:latin typeface="CZoo Sharp Grotesk" panose="020B0803050702030204" pitchFamily="34" charset="0"/>
                <a:ea typeface="CZoo Sharp Grotesk" panose="020B0803050702030204" pitchFamily="34" charset="0"/>
                <a:cs typeface="Calibri Light" panose="020F0302020204030204" pitchFamily="34" charset="0"/>
              </a:rPr>
              <a:t>LEARNING</a:t>
            </a:r>
          </a:p>
        </p:txBody>
      </p:sp>
      <p:pic>
        <p:nvPicPr>
          <p:cNvPr id="15" name="Picture 14" descr="A logo with a black background&#10;&#10;AI-generated content may be incorrect.">
            <a:extLst>
              <a:ext uri="{FF2B5EF4-FFF2-40B4-BE49-F238E27FC236}">
                <a16:creationId xmlns:a16="http://schemas.microsoft.com/office/drawing/2014/main" id="{609B6380-521E-4083-124E-A0C6ACB8C6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753" y="108009"/>
            <a:ext cx="609282" cy="684848"/>
          </a:xfrm>
          <a:prstGeom prst="rect">
            <a:avLst/>
          </a:prstGeom>
        </p:spPr>
      </p:pic>
      <p:sp>
        <p:nvSpPr>
          <p:cNvPr id="5" name="Rectangle: Diagonal Corners Rounded 4">
            <a:extLst>
              <a:ext uri="{FF2B5EF4-FFF2-40B4-BE49-F238E27FC236}">
                <a16:creationId xmlns:a16="http://schemas.microsoft.com/office/drawing/2014/main" id="{F46F3A7D-3488-29AD-4E30-CC53A4E8310A}"/>
              </a:ext>
            </a:extLst>
          </p:cNvPr>
          <p:cNvSpPr/>
          <p:nvPr/>
        </p:nvSpPr>
        <p:spPr>
          <a:xfrm>
            <a:off x="10956000" y="6575822"/>
            <a:ext cx="756000" cy="564356"/>
          </a:xfrm>
          <a:prstGeom prst="round2DiagRect">
            <a:avLst>
              <a:gd name="adj1" fmla="val 11391"/>
              <a:gd name="adj2" fmla="val 9704"/>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accent1"/>
              </a:solidFill>
              <a:highlight>
                <a:srgbClr val="FFFF00"/>
              </a:highlight>
            </a:endParaRPr>
          </a:p>
        </p:txBody>
      </p:sp>
      <p:sp>
        <p:nvSpPr>
          <p:cNvPr id="13" name="TextBox 12">
            <a:extLst>
              <a:ext uri="{FF2B5EF4-FFF2-40B4-BE49-F238E27FC236}">
                <a16:creationId xmlns:a16="http://schemas.microsoft.com/office/drawing/2014/main" id="{BDC964EC-65A6-FB29-AD01-911DF068A53C}"/>
              </a:ext>
            </a:extLst>
          </p:cNvPr>
          <p:cNvSpPr txBox="1"/>
          <p:nvPr/>
        </p:nvSpPr>
        <p:spPr>
          <a:xfrm>
            <a:off x="10596000" y="6622038"/>
            <a:ext cx="1270422" cy="235962"/>
          </a:xfrm>
          <a:prstGeom prst="rect">
            <a:avLst/>
          </a:prstGeom>
          <a:noFill/>
        </p:spPr>
        <p:txBody>
          <a:bodyPr wrap="square" rtlCol="0">
            <a:spAutoFit/>
          </a:bodyPr>
          <a:lstStyle/>
          <a:p>
            <a:pPr lvl="1"/>
            <a:r>
              <a:rPr lang="en-GB" sz="1400" baseline="30000" dirty="0">
                <a:solidFill>
                  <a:schemeClr val="tx2"/>
                </a:solidFill>
                <a:latin typeface="CZoo Sharp Grotesk" panose="020B0803050702030204" pitchFamily="34" charset="0"/>
                <a:ea typeface="CZoo Sharp Grotesk" panose="020B0803050702030204" pitchFamily="34" charset="0"/>
              </a:rPr>
              <a:t>@</a:t>
            </a:r>
            <a:r>
              <a:rPr lang="en-GB" sz="1400" baseline="30000" dirty="0" err="1">
                <a:solidFill>
                  <a:schemeClr val="tx2"/>
                </a:solidFill>
                <a:latin typeface="CZoo Sharp Grotesk" panose="020B0803050702030204" pitchFamily="34" charset="0"/>
                <a:ea typeface="CZoo Sharp Grotesk" panose="020B0803050702030204" pitchFamily="34" charset="0"/>
              </a:rPr>
              <a:t>LearnatCZ</a:t>
            </a:r>
            <a:endParaRPr lang="en-GB" sz="1400" baseline="30000" dirty="0">
              <a:solidFill>
                <a:schemeClr val="tx2"/>
              </a:solidFill>
              <a:latin typeface="CZoo Sharp Grotesk" panose="020B0803050702030204" pitchFamily="34" charset="0"/>
              <a:ea typeface="CZoo Sharp Grotesk" panose="020B0803050702030204" pitchFamily="34" charset="0"/>
            </a:endParaRPr>
          </a:p>
        </p:txBody>
      </p:sp>
      <p:pic>
        <p:nvPicPr>
          <p:cNvPr id="14" name="Picture 13" descr="­A screenshot of a phone">
            <a:extLst>
              <a:ext uri="{FF2B5EF4-FFF2-40B4-BE49-F238E27FC236}">
                <a16:creationId xmlns:a16="http://schemas.microsoft.com/office/drawing/2014/main" id="{832759CB-ECBA-0395-ADD4-5E414BEE8DC1}"/>
              </a:ext>
            </a:extLst>
          </p:cNvPr>
          <p:cNvPicPr>
            <a:picLocks noChangeAspect="1"/>
          </p:cNvPicPr>
          <p:nvPr/>
        </p:nvPicPr>
        <p:blipFill>
          <a:blip r:embed="rId4">
            <a:extLst>
              <a:ext uri="{28A0092B-C50C-407E-A947-70E740481C1C}">
                <a14:useLocalDpi xmlns:a14="http://schemas.microsoft.com/office/drawing/2010/main" val="0"/>
              </a:ext>
            </a:extLst>
          </a:blip>
          <a:srcRect l="-2318" t="-2677" r="77318" b="52508"/>
          <a:stretch>
            <a:fillRect/>
          </a:stretch>
        </p:blipFill>
        <p:spPr>
          <a:xfrm>
            <a:off x="11002803" y="6622038"/>
            <a:ext cx="133197" cy="133197"/>
          </a:xfrm>
          <a:prstGeom prst="rect">
            <a:avLst/>
          </a:prstGeom>
        </p:spPr>
      </p:pic>
      <p:pic>
        <p:nvPicPr>
          <p:cNvPr id="6" name="Picture 5" descr="A white circle with a puzzle piece in it&#10;&#10;AI-generated content may be incorrect.">
            <a:extLst>
              <a:ext uri="{FF2B5EF4-FFF2-40B4-BE49-F238E27FC236}">
                <a16:creationId xmlns:a16="http://schemas.microsoft.com/office/drawing/2014/main" id="{898BB98A-D7CF-B2DF-5CE1-EAF0735D436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49190" y="1044915"/>
            <a:ext cx="2606809" cy="2606809"/>
          </a:xfrm>
          <a:prstGeom prst="rect">
            <a:avLst/>
          </a:prstGeom>
        </p:spPr>
      </p:pic>
      <p:pic>
        <p:nvPicPr>
          <p:cNvPr id="9" name="Picture 8" descr="A pink circle with white lines and black text&#10;&#10;AI-generated content may be incorrect.">
            <a:extLst>
              <a:ext uri="{FF2B5EF4-FFF2-40B4-BE49-F238E27FC236}">
                <a16:creationId xmlns:a16="http://schemas.microsoft.com/office/drawing/2014/main" id="{5C10841B-F061-BD01-371D-41552C6BF8A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336000" y="3697940"/>
            <a:ext cx="2606809" cy="2606809"/>
          </a:xfrm>
          <a:prstGeom prst="rect">
            <a:avLst/>
          </a:prstGeom>
        </p:spPr>
      </p:pic>
      <p:pic>
        <p:nvPicPr>
          <p:cNvPr id="8" name="Picture 7">
            <a:extLst>
              <a:ext uri="{FF2B5EF4-FFF2-40B4-BE49-F238E27FC236}">
                <a16:creationId xmlns:a16="http://schemas.microsoft.com/office/drawing/2014/main" id="{0F71B42B-45F0-B645-459C-A6248AA1E12B}"/>
              </a:ext>
            </a:extLst>
          </p:cNvPr>
          <p:cNvPicPr>
            <a:picLocks noChangeAspect="1"/>
          </p:cNvPicPr>
          <p:nvPr/>
        </p:nvPicPr>
        <p:blipFill>
          <a:blip r:embed="rId7"/>
          <a:stretch>
            <a:fillRect/>
          </a:stretch>
        </p:blipFill>
        <p:spPr>
          <a:xfrm>
            <a:off x="1261584" y="1078433"/>
            <a:ext cx="7833184" cy="5524522"/>
          </a:xfrm>
          <a:prstGeom prst="rect">
            <a:avLst/>
          </a:prstGeom>
        </p:spPr>
      </p:pic>
    </p:spTree>
    <p:extLst>
      <p:ext uri="{BB962C8B-B14F-4D97-AF65-F5344CB8AC3E}">
        <p14:creationId xmlns:p14="http://schemas.microsoft.com/office/powerpoint/2010/main" val="29919658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03E40"/>
        </a:solidFill>
        <a:effectLst/>
      </p:bgPr>
    </p:bg>
    <p:spTree>
      <p:nvGrpSpPr>
        <p:cNvPr id="1" name="">
          <a:extLst>
            <a:ext uri="{FF2B5EF4-FFF2-40B4-BE49-F238E27FC236}">
              <a16:creationId xmlns:a16="http://schemas.microsoft.com/office/drawing/2014/main" id="{60F922E5-F7F5-69CF-BDBF-83C37F7F1FDB}"/>
            </a:ext>
          </a:extLst>
        </p:cNvPr>
        <p:cNvGrpSpPr/>
        <p:nvPr/>
      </p:nvGrpSpPr>
      <p:grpSpPr>
        <a:xfrm>
          <a:off x="0" y="0"/>
          <a:ext cx="0" cy="0"/>
          <a:chOff x="0" y="0"/>
          <a:chExt cx="0" cy="0"/>
        </a:xfrm>
      </p:grpSpPr>
      <p:sp>
        <p:nvSpPr>
          <p:cNvPr id="7" name="Rectangle 2">
            <a:extLst>
              <a:ext uri="{FF2B5EF4-FFF2-40B4-BE49-F238E27FC236}">
                <a16:creationId xmlns:a16="http://schemas.microsoft.com/office/drawing/2014/main" id="{04581DA5-11B4-607B-CB3C-4D96A8F2E239}"/>
              </a:ext>
            </a:extLst>
          </p:cNvPr>
          <p:cNvSpPr txBox="1">
            <a:spLocks noChangeArrowheads="1"/>
          </p:cNvSpPr>
          <p:nvPr/>
        </p:nvSpPr>
        <p:spPr bwMode="auto">
          <a:xfrm rot="16200000">
            <a:off x="-3543896" y="1008897"/>
            <a:ext cx="9563723" cy="10839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91440" bIns="45720" numCol="1" anchor="t" anchorCtr="0" compatLnSpc="1">
            <a:prstTxWarp prst="textNoShape">
              <a:avLst/>
            </a:prstTxWarp>
          </a:bodyPr>
          <a:lstStyle>
            <a:lvl1pPr algn="l" rtl="0" eaLnBrk="0" fontAlgn="base" hangingPunct="0">
              <a:spcBef>
                <a:spcPct val="0"/>
              </a:spcBef>
              <a:spcAft>
                <a:spcPct val="0"/>
              </a:spcAft>
              <a:defRPr sz="4000" b="1">
                <a:solidFill>
                  <a:schemeClr val="bg1"/>
                </a:solidFill>
                <a:latin typeface="+mj-lt"/>
                <a:ea typeface="+mj-ea"/>
                <a:cs typeface="+mj-cs"/>
              </a:defRPr>
            </a:lvl1pPr>
            <a:lvl2pPr algn="l" rtl="0" eaLnBrk="0" fontAlgn="base" hangingPunct="0">
              <a:spcBef>
                <a:spcPct val="0"/>
              </a:spcBef>
              <a:spcAft>
                <a:spcPct val="0"/>
              </a:spcAft>
              <a:defRPr sz="4000" b="1">
                <a:solidFill>
                  <a:srgbClr val="00704A"/>
                </a:solidFill>
                <a:latin typeface="Chester Zoo" pitchFamily="66" charset="0"/>
              </a:defRPr>
            </a:lvl2pPr>
            <a:lvl3pPr algn="l" rtl="0" eaLnBrk="0" fontAlgn="base" hangingPunct="0">
              <a:spcBef>
                <a:spcPct val="0"/>
              </a:spcBef>
              <a:spcAft>
                <a:spcPct val="0"/>
              </a:spcAft>
              <a:defRPr sz="4000" b="1">
                <a:solidFill>
                  <a:srgbClr val="00704A"/>
                </a:solidFill>
                <a:latin typeface="Chester Zoo" pitchFamily="66" charset="0"/>
              </a:defRPr>
            </a:lvl3pPr>
            <a:lvl4pPr algn="l" rtl="0" eaLnBrk="0" fontAlgn="base" hangingPunct="0">
              <a:spcBef>
                <a:spcPct val="0"/>
              </a:spcBef>
              <a:spcAft>
                <a:spcPct val="0"/>
              </a:spcAft>
              <a:defRPr sz="4000" b="1">
                <a:solidFill>
                  <a:srgbClr val="00704A"/>
                </a:solidFill>
                <a:latin typeface="Chester Zoo" pitchFamily="66" charset="0"/>
              </a:defRPr>
            </a:lvl4pPr>
            <a:lvl5pPr algn="l" rtl="0" eaLnBrk="0" fontAlgn="base" hangingPunct="0">
              <a:spcBef>
                <a:spcPct val="0"/>
              </a:spcBef>
              <a:spcAft>
                <a:spcPct val="0"/>
              </a:spcAft>
              <a:defRPr sz="4000" b="1">
                <a:solidFill>
                  <a:srgbClr val="00704A"/>
                </a:solidFill>
                <a:latin typeface="Chester Zoo" pitchFamily="66" charset="0"/>
              </a:defRPr>
            </a:lvl5pPr>
            <a:lvl6pPr marL="457200" algn="l" rtl="0" fontAlgn="base">
              <a:spcBef>
                <a:spcPct val="0"/>
              </a:spcBef>
              <a:spcAft>
                <a:spcPct val="0"/>
              </a:spcAft>
              <a:defRPr sz="4000" b="1">
                <a:solidFill>
                  <a:srgbClr val="00704A"/>
                </a:solidFill>
                <a:latin typeface="Chester Zoo" pitchFamily="66" charset="0"/>
              </a:defRPr>
            </a:lvl6pPr>
            <a:lvl7pPr marL="914400" algn="l" rtl="0" fontAlgn="base">
              <a:spcBef>
                <a:spcPct val="0"/>
              </a:spcBef>
              <a:spcAft>
                <a:spcPct val="0"/>
              </a:spcAft>
              <a:defRPr sz="4000" b="1">
                <a:solidFill>
                  <a:srgbClr val="00704A"/>
                </a:solidFill>
                <a:latin typeface="Chester Zoo" pitchFamily="66" charset="0"/>
              </a:defRPr>
            </a:lvl7pPr>
            <a:lvl8pPr marL="1371600" algn="l" rtl="0" fontAlgn="base">
              <a:spcBef>
                <a:spcPct val="0"/>
              </a:spcBef>
              <a:spcAft>
                <a:spcPct val="0"/>
              </a:spcAft>
              <a:defRPr sz="4000" b="1">
                <a:solidFill>
                  <a:srgbClr val="00704A"/>
                </a:solidFill>
                <a:latin typeface="Chester Zoo" pitchFamily="66" charset="0"/>
              </a:defRPr>
            </a:lvl8pPr>
            <a:lvl9pPr marL="1828800" algn="l" rtl="0" fontAlgn="base">
              <a:spcBef>
                <a:spcPct val="0"/>
              </a:spcBef>
              <a:spcAft>
                <a:spcPct val="0"/>
              </a:spcAft>
              <a:defRPr sz="4000" b="1">
                <a:solidFill>
                  <a:srgbClr val="00704A"/>
                </a:solidFill>
                <a:latin typeface="Chester Zoo" pitchFamily="66" charset="0"/>
              </a:defRPr>
            </a:lvl9pPr>
          </a:lstStyle>
          <a:p>
            <a:pPr eaLnBrk="1" hangingPunct="1"/>
            <a:r>
              <a:rPr lang="en-GB" sz="5400" dirty="0">
                <a:solidFill>
                  <a:schemeClr val="accent4"/>
                </a:solidFill>
                <a:latin typeface="CZoo Sharp Grotesk" panose="020B0803050702030204" pitchFamily="34" charset="0"/>
                <a:ea typeface="CZoo Sharp Grotesk" panose="020B0803050702030204" pitchFamily="34" charset="0"/>
              </a:rPr>
              <a:t>Nutritionist Activity</a:t>
            </a:r>
            <a:endParaRPr lang="en-US" sz="4400" dirty="0">
              <a:solidFill>
                <a:schemeClr val="accent4"/>
              </a:solidFill>
              <a:latin typeface="CZoo Sharp Grotesk" panose="020B0803050702030204" pitchFamily="34" charset="0"/>
              <a:ea typeface="CZoo Sharp Grotesk" panose="020B0803050702030204" pitchFamily="34" charset="0"/>
            </a:endParaRPr>
          </a:p>
          <a:p>
            <a:pPr eaLnBrk="1" hangingPunct="1"/>
            <a:endParaRPr lang="en-GB" altLang="en-US" sz="5400" kern="0" dirty="0">
              <a:solidFill>
                <a:schemeClr val="accent4"/>
              </a:solidFill>
              <a:latin typeface="CZoo Sharp Grotesk" panose="020B0803050702030204" pitchFamily="34" charset="0"/>
              <a:ea typeface="CZoo Sharp Grotesk" panose="020B0803050702030204" pitchFamily="34" charset="0"/>
              <a:cs typeface="Chester Zoo" panose="03000502030602020002" pitchFamily="66" charset="0"/>
            </a:endParaRPr>
          </a:p>
        </p:txBody>
      </p:sp>
      <p:sp>
        <p:nvSpPr>
          <p:cNvPr id="2" name="Rectangle: Rounded Corners 1">
            <a:extLst>
              <a:ext uri="{FF2B5EF4-FFF2-40B4-BE49-F238E27FC236}">
                <a16:creationId xmlns:a16="http://schemas.microsoft.com/office/drawing/2014/main" id="{F678A18E-D330-0771-ABDB-3CB5D02364E0}"/>
              </a:ext>
            </a:extLst>
          </p:cNvPr>
          <p:cNvSpPr/>
          <p:nvPr/>
        </p:nvSpPr>
        <p:spPr>
          <a:xfrm>
            <a:off x="336000" y="-177566"/>
            <a:ext cx="720000" cy="1255999"/>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itle 1">
            <a:extLst>
              <a:ext uri="{FF2B5EF4-FFF2-40B4-BE49-F238E27FC236}">
                <a16:creationId xmlns:a16="http://schemas.microsoft.com/office/drawing/2014/main" id="{526969A3-C5F8-2A0B-AC60-F3E83743A57D}"/>
              </a:ext>
            </a:extLst>
          </p:cNvPr>
          <p:cNvSpPr txBox="1">
            <a:spLocks/>
          </p:cNvSpPr>
          <p:nvPr/>
        </p:nvSpPr>
        <p:spPr>
          <a:xfrm>
            <a:off x="336000" y="620491"/>
            <a:ext cx="1744056" cy="5863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200" b="1" dirty="0">
                <a:solidFill>
                  <a:schemeClr val="tx2"/>
                </a:solidFill>
                <a:latin typeface="CZoo Sharp Grotesk" panose="020B0803050702030204" pitchFamily="34" charset="0"/>
                <a:ea typeface="CZoo Sharp Grotesk" panose="020B0803050702030204" pitchFamily="34" charset="0"/>
                <a:cs typeface="Calibri Light" panose="020F0302020204030204" pitchFamily="34" charset="0"/>
              </a:rPr>
              <a:t>LEARNING</a:t>
            </a:r>
          </a:p>
        </p:txBody>
      </p:sp>
      <p:pic>
        <p:nvPicPr>
          <p:cNvPr id="15" name="Picture 14" descr="A logo with a black background&#10;&#10;AI-generated content may be incorrect.">
            <a:extLst>
              <a:ext uri="{FF2B5EF4-FFF2-40B4-BE49-F238E27FC236}">
                <a16:creationId xmlns:a16="http://schemas.microsoft.com/office/drawing/2014/main" id="{3DD3507B-C82C-659E-CE42-91B71A8CA7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753" y="108009"/>
            <a:ext cx="609282" cy="684848"/>
          </a:xfrm>
          <a:prstGeom prst="rect">
            <a:avLst/>
          </a:prstGeom>
        </p:spPr>
      </p:pic>
      <p:sp>
        <p:nvSpPr>
          <p:cNvPr id="5" name="Rectangle: Diagonal Corners Rounded 4">
            <a:extLst>
              <a:ext uri="{FF2B5EF4-FFF2-40B4-BE49-F238E27FC236}">
                <a16:creationId xmlns:a16="http://schemas.microsoft.com/office/drawing/2014/main" id="{87246837-C899-1521-05B1-002DC68E1FB7}"/>
              </a:ext>
            </a:extLst>
          </p:cNvPr>
          <p:cNvSpPr/>
          <p:nvPr/>
        </p:nvSpPr>
        <p:spPr>
          <a:xfrm>
            <a:off x="10956000" y="6575822"/>
            <a:ext cx="756000" cy="564356"/>
          </a:xfrm>
          <a:prstGeom prst="round2DiagRect">
            <a:avLst>
              <a:gd name="adj1" fmla="val 11391"/>
              <a:gd name="adj2" fmla="val 9704"/>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accent1"/>
              </a:solidFill>
              <a:highlight>
                <a:srgbClr val="FFFF00"/>
              </a:highlight>
            </a:endParaRPr>
          </a:p>
        </p:txBody>
      </p:sp>
      <p:sp>
        <p:nvSpPr>
          <p:cNvPr id="13" name="TextBox 12">
            <a:extLst>
              <a:ext uri="{FF2B5EF4-FFF2-40B4-BE49-F238E27FC236}">
                <a16:creationId xmlns:a16="http://schemas.microsoft.com/office/drawing/2014/main" id="{095FAB4D-24FB-F626-D716-F03EEC802874}"/>
              </a:ext>
            </a:extLst>
          </p:cNvPr>
          <p:cNvSpPr txBox="1"/>
          <p:nvPr/>
        </p:nvSpPr>
        <p:spPr>
          <a:xfrm>
            <a:off x="10596000" y="6622038"/>
            <a:ext cx="1270422" cy="235962"/>
          </a:xfrm>
          <a:prstGeom prst="rect">
            <a:avLst/>
          </a:prstGeom>
          <a:noFill/>
        </p:spPr>
        <p:txBody>
          <a:bodyPr wrap="square" rtlCol="0">
            <a:spAutoFit/>
          </a:bodyPr>
          <a:lstStyle/>
          <a:p>
            <a:pPr lvl="1"/>
            <a:r>
              <a:rPr lang="en-GB" sz="1400" baseline="30000" dirty="0">
                <a:solidFill>
                  <a:schemeClr val="tx2"/>
                </a:solidFill>
                <a:latin typeface="CZoo Sharp Grotesk" panose="020B0803050702030204" pitchFamily="34" charset="0"/>
                <a:ea typeface="CZoo Sharp Grotesk" panose="020B0803050702030204" pitchFamily="34" charset="0"/>
              </a:rPr>
              <a:t>@</a:t>
            </a:r>
            <a:r>
              <a:rPr lang="en-GB" sz="1400" baseline="30000" dirty="0" err="1">
                <a:solidFill>
                  <a:schemeClr val="tx2"/>
                </a:solidFill>
                <a:latin typeface="CZoo Sharp Grotesk" panose="020B0803050702030204" pitchFamily="34" charset="0"/>
                <a:ea typeface="CZoo Sharp Grotesk" panose="020B0803050702030204" pitchFamily="34" charset="0"/>
              </a:rPr>
              <a:t>LearnatCZ</a:t>
            </a:r>
            <a:endParaRPr lang="en-GB" sz="1400" baseline="30000" dirty="0">
              <a:solidFill>
                <a:schemeClr val="tx2"/>
              </a:solidFill>
              <a:latin typeface="CZoo Sharp Grotesk" panose="020B0803050702030204" pitchFamily="34" charset="0"/>
              <a:ea typeface="CZoo Sharp Grotesk" panose="020B0803050702030204" pitchFamily="34" charset="0"/>
            </a:endParaRPr>
          </a:p>
        </p:txBody>
      </p:sp>
      <p:pic>
        <p:nvPicPr>
          <p:cNvPr id="14" name="Picture 13" descr="­A screenshot of a phone">
            <a:extLst>
              <a:ext uri="{FF2B5EF4-FFF2-40B4-BE49-F238E27FC236}">
                <a16:creationId xmlns:a16="http://schemas.microsoft.com/office/drawing/2014/main" id="{A1F7CB3D-A6B3-61E7-7432-C0B59DDD43AD}"/>
              </a:ext>
            </a:extLst>
          </p:cNvPr>
          <p:cNvPicPr>
            <a:picLocks noChangeAspect="1"/>
          </p:cNvPicPr>
          <p:nvPr/>
        </p:nvPicPr>
        <p:blipFill>
          <a:blip r:embed="rId4">
            <a:extLst>
              <a:ext uri="{28A0092B-C50C-407E-A947-70E740481C1C}">
                <a14:useLocalDpi xmlns:a14="http://schemas.microsoft.com/office/drawing/2010/main" val="0"/>
              </a:ext>
            </a:extLst>
          </a:blip>
          <a:srcRect l="-2318" t="-2677" r="77318" b="52508"/>
          <a:stretch>
            <a:fillRect/>
          </a:stretch>
        </p:blipFill>
        <p:spPr>
          <a:xfrm>
            <a:off x="11002803" y="6622038"/>
            <a:ext cx="133197" cy="133197"/>
          </a:xfrm>
          <a:prstGeom prst="rect">
            <a:avLst/>
          </a:prstGeom>
        </p:spPr>
      </p:pic>
      <p:pic>
        <p:nvPicPr>
          <p:cNvPr id="6" name="Picture 5">
            <a:extLst>
              <a:ext uri="{FF2B5EF4-FFF2-40B4-BE49-F238E27FC236}">
                <a16:creationId xmlns:a16="http://schemas.microsoft.com/office/drawing/2014/main" id="{2AB7AD08-AC3E-F6B7-6169-BF183FFA4504}"/>
              </a:ext>
            </a:extLst>
          </p:cNvPr>
          <p:cNvPicPr>
            <a:picLocks noChangeAspect="1"/>
          </p:cNvPicPr>
          <p:nvPr/>
        </p:nvPicPr>
        <p:blipFill>
          <a:blip r:embed="rId5"/>
          <a:stretch>
            <a:fillRect/>
          </a:stretch>
        </p:blipFill>
        <p:spPr>
          <a:xfrm>
            <a:off x="2344586" y="0"/>
            <a:ext cx="7502827" cy="6858000"/>
          </a:xfrm>
          <a:prstGeom prst="rect">
            <a:avLst/>
          </a:prstGeom>
        </p:spPr>
      </p:pic>
      <p:pic>
        <p:nvPicPr>
          <p:cNvPr id="8" name="Picture 7" descr="A white circle with a puzzle piece in it&#10;&#10;AI-generated content may be incorrect.">
            <a:extLst>
              <a:ext uri="{FF2B5EF4-FFF2-40B4-BE49-F238E27FC236}">
                <a16:creationId xmlns:a16="http://schemas.microsoft.com/office/drawing/2014/main" id="{081673BA-960A-D6A8-15FE-233903988CB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44638" y="1206824"/>
            <a:ext cx="2022724" cy="2022724"/>
          </a:xfrm>
          <a:prstGeom prst="rect">
            <a:avLst/>
          </a:prstGeom>
        </p:spPr>
      </p:pic>
      <p:pic>
        <p:nvPicPr>
          <p:cNvPr id="9" name="Picture 8" descr="A pink circle with white lines and black text&#10;&#10;AI-generated content may be incorrect.">
            <a:extLst>
              <a:ext uri="{FF2B5EF4-FFF2-40B4-BE49-F238E27FC236}">
                <a16:creationId xmlns:a16="http://schemas.microsoft.com/office/drawing/2014/main" id="{891AAE2D-E179-11B0-D1FD-BA322BDCF01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31448" y="3859849"/>
            <a:ext cx="2022724" cy="2022724"/>
          </a:xfrm>
          <a:prstGeom prst="rect">
            <a:avLst/>
          </a:prstGeom>
        </p:spPr>
      </p:pic>
    </p:spTree>
    <p:extLst>
      <p:ext uri="{BB962C8B-B14F-4D97-AF65-F5344CB8AC3E}">
        <p14:creationId xmlns:p14="http://schemas.microsoft.com/office/powerpoint/2010/main" val="9687700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0">
  <p:cSld>
    <p:bg>
      <p:bgPr>
        <a:solidFill>
          <a:schemeClr val="tx1"/>
        </a:solidFill>
        <a:effectLst/>
      </p:bgPr>
    </p:bg>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E07A4AE1-189E-B5FE-CDCB-961A9ABE8959}"/>
              </a:ext>
            </a:extLst>
          </p:cNvPr>
          <p:cNvSpPr txBox="1">
            <a:spLocks noChangeArrowheads="1"/>
          </p:cNvSpPr>
          <p:nvPr/>
        </p:nvSpPr>
        <p:spPr bwMode="auto">
          <a:xfrm>
            <a:off x="1416000" y="536468"/>
            <a:ext cx="8280000" cy="10839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91440" bIns="45720" numCol="1" anchor="t" anchorCtr="0" compatLnSpc="1">
            <a:prstTxWarp prst="textNoShape">
              <a:avLst/>
            </a:prstTxWarp>
          </a:bodyPr>
          <a:lstStyle>
            <a:lvl1pPr algn="l" rtl="0" eaLnBrk="0" fontAlgn="base" hangingPunct="0">
              <a:spcBef>
                <a:spcPct val="0"/>
              </a:spcBef>
              <a:spcAft>
                <a:spcPct val="0"/>
              </a:spcAft>
              <a:defRPr sz="4000" b="1">
                <a:solidFill>
                  <a:schemeClr val="bg1"/>
                </a:solidFill>
                <a:latin typeface="+mj-lt"/>
                <a:ea typeface="+mj-ea"/>
                <a:cs typeface="+mj-cs"/>
              </a:defRPr>
            </a:lvl1pPr>
            <a:lvl2pPr algn="l" rtl="0" eaLnBrk="0" fontAlgn="base" hangingPunct="0">
              <a:spcBef>
                <a:spcPct val="0"/>
              </a:spcBef>
              <a:spcAft>
                <a:spcPct val="0"/>
              </a:spcAft>
              <a:defRPr sz="4000" b="1">
                <a:solidFill>
                  <a:srgbClr val="00704A"/>
                </a:solidFill>
                <a:latin typeface="Chester Zoo" pitchFamily="66" charset="0"/>
              </a:defRPr>
            </a:lvl2pPr>
            <a:lvl3pPr algn="l" rtl="0" eaLnBrk="0" fontAlgn="base" hangingPunct="0">
              <a:spcBef>
                <a:spcPct val="0"/>
              </a:spcBef>
              <a:spcAft>
                <a:spcPct val="0"/>
              </a:spcAft>
              <a:defRPr sz="4000" b="1">
                <a:solidFill>
                  <a:srgbClr val="00704A"/>
                </a:solidFill>
                <a:latin typeface="Chester Zoo" pitchFamily="66" charset="0"/>
              </a:defRPr>
            </a:lvl3pPr>
            <a:lvl4pPr algn="l" rtl="0" eaLnBrk="0" fontAlgn="base" hangingPunct="0">
              <a:spcBef>
                <a:spcPct val="0"/>
              </a:spcBef>
              <a:spcAft>
                <a:spcPct val="0"/>
              </a:spcAft>
              <a:defRPr sz="4000" b="1">
                <a:solidFill>
                  <a:srgbClr val="00704A"/>
                </a:solidFill>
                <a:latin typeface="Chester Zoo" pitchFamily="66" charset="0"/>
              </a:defRPr>
            </a:lvl4pPr>
            <a:lvl5pPr algn="l" rtl="0" eaLnBrk="0" fontAlgn="base" hangingPunct="0">
              <a:spcBef>
                <a:spcPct val="0"/>
              </a:spcBef>
              <a:spcAft>
                <a:spcPct val="0"/>
              </a:spcAft>
              <a:defRPr sz="4000" b="1">
                <a:solidFill>
                  <a:srgbClr val="00704A"/>
                </a:solidFill>
                <a:latin typeface="Chester Zoo" pitchFamily="66" charset="0"/>
              </a:defRPr>
            </a:lvl5pPr>
            <a:lvl6pPr marL="457200" algn="l" rtl="0" fontAlgn="base">
              <a:spcBef>
                <a:spcPct val="0"/>
              </a:spcBef>
              <a:spcAft>
                <a:spcPct val="0"/>
              </a:spcAft>
              <a:defRPr sz="4000" b="1">
                <a:solidFill>
                  <a:srgbClr val="00704A"/>
                </a:solidFill>
                <a:latin typeface="Chester Zoo" pitchFamily="66" charset="0"/>
              </a:defRPr>
            </a:lvl6pPr>
            <a:lvl7pPr marL="914400" algn="l" rtl="0" fontAlgn="base">
              <a:spcBef>
                <a:spcPct val="0"/>
              </a:spcBef>
              <a:spcAft>
                <a:spcPct val="0"/>
              </a:spcAft>
              <a:defRPr sz="4000" b="1">
                <a:solidFill>
                  <a:srgbClr val="00704A"/>
                </a:solidFill>
                <a:latin typeface="Chester Zoo" pitchFamily="66" charset="0"/>
              </a:defRPr>
            </a:lvl7pPr>
            <a:lvl8pPr marL="1371600" algn="l" rtl="0" fontAlgn="base">
              <a:spcBef>
                <a:spcPct val="0"/>
              </a:spcBef>
              <a:spcAft>
                <a:spcPct val="0"/>
              </a:spcAft>
              <a:defRPr sz="4000" b="1">
                <a:solidFill>
                  <a:srgbClr val="00704A"/>
                </a:solidFill>
                <a:latin typeface="Chester Zoo" pitchFamily="66" charset="0"/>
              </a:defRPr>
            </a:lvl8pPr>
            <a:lvl9pPr marL="1828800" algn="l" rtl="0" fontAlgn="base">
              <a:spcBef>
                <a:spcPct val="0"/>
              </a:spcBef>
              <a:spcAft>
                <a:spcPct val="0"/>
              </a:spcAft>
              <a:defRPr sz="4000" b="1">
                <a:solidFill>
                  <a:srgbClr val="00704A"/>
                </a:solidFill>
                <a:latin typeface="Chester Zoo" pitchFamily="66" charset="0"/>
              </a:defRPr>
            </a:lvl9pPr>
          </a:lstStyle>
          <a:p>
            <a:pPr eaLnBrk="1" hangingPunct="1"/>
            <a:r>
              <a:rPr lang="en-GB" altLang="en-US" sz="7200" kern="0" dirty="0">
                <a:solidFill>
                  <a:schemeClr val="accent4"/>
                </a:solidFill>
                <a:latin typeface="CZoo Sharp Grotesk" panose="020B0803050702030204" pitchFamily="34" charset="0"/>
                <a:ea typeface="CZoo Sharp Grotesk" panose="020B0803050702030204" pitchFamily="34" charset="0"/>
                <a:cs typeface="Chester Zoo" panose="03000502030602020002" pitchFamily="66" charset="0"/>
              </a:rPr>
              <a:t>Working with wildlife</a:t>
            </a:r>
            <a:endParaRPr lang="en-GB" altLang="en-US" sz="5400" kern="0" dirty="0">
              <a:solidFill>
                <a:schemeClr val="accent4"/>
              </a:solidFill>
              <a:latin typeface="CZoo Sharp Grotesk" panose="020B0803050702030204" pitchFamily="34" charset="0"/>
              <a:ea typeface="CZoo Sharp Grotesk" panose="020B0803050702030204" pitchFamily="34" charset="0"/>
              <a:cs typeface="Chester Zoo" panose="03000502030602020002" pitchFamily="66" charset="0"/>
            </a:endParaRPr>
          </a:p>
        </p:txBody>
      </p:sp>
      <p:sp>
        <p:nvSpPr>
          <p:cNvPr id="3" name="Text Box 3">
            <a:extLst>
              <a:ext uri="{FF2B5EF4-FFF2-40B4-BE49-F238E27FC236}">
                <a16:creationId xmlns:a16="http://schemas.microsoft.com/office/drawing/2014/main" id="{E2982D02-E882-7A31-5371-0690036D21C4}"/>
              </a:ext>
            </a:extLst>
          </p:cNvPr>
          <p:cNvSpPr txBox="1">
            <a:spLocks noChangeArrowheads="1"/>
          </p:cNvSpPr>
          <p:nvPr/>
        </p:nvSpPr>
        <p:spPr bwMode="auto">
          <a:xfrm>
            <a:off x="1102803" y="1819600"/>
            <a:ext cx="9900000"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bIns="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50000"/>
              </a:spcBef>
              <a:spcAft>
                <a:spcPct val="0"/>
              </a:spcAft>
              <a:defRPr/>
            </a:pPr>
            <a:r>
              <a:rPr lang="en-GB" sz="2400" dirty="0">
                <a:solidFill>
                  <a:schemeClr val="accent4"/>
                </a:solidFill>
                <a:latin typeface="Prodigy Sans" panose="00000500000000000000" pitchFamily="50" charset="0"/>
                <a:cs typeface="Arial" panose="020B0604020202020204" pitchFamily="34" charset="0"/>
              </a:rPr>
              <a:t>This resource pack is designed for your pupils to learn more about jobs you can find in zoos and in other areas of wildlife conservation alongside our Live Lesson: Working with Wildlife. The activities can be done before or after watching the lesson.  </a:t>
            </a:r>
          </a:p>
        </p:txBody>
      </p:sp>
      <p:sp>
        <p:nvSpPr>
          <p:cNvPr id="16" name="Rectangle: Rounded Corners 15">
            <a:extLst>
              <a:ext uri="{FF2B5EF4-FFF2-40B4-BE49-F238E27FC236}">
                <a16:creationId xmlns:a16="http://schemas.microsoft.com/office/drawing/2014/main" id="{1430EFFC-C72C-CEFF-DD9C-60A16EFA8CC3}"/>
              </a:ext>
            </a:extLst>
          </p:cNvPr>
          <p:cNvSpPr/>
          <p:nvPr/>
        </p:nvSpPr>
        <p:spPr>
          <a:xfrm>
            <a:off x="336000" y="-177566"/>
            <a:ext cx="720000" cy="1255999"/>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itle 1">
            <a:extLst>
              <a:ext uri="{FF2B5EF4-FFF2-40B4-BE49-F238E27FC236}">
                <a16:creationId xmlns:a16="http://schemas.microsoft.com/office/drawing/2014/main" id="{AA187555-7B9A-6598-A297-97E185C93C94}"/>
              </a:ext>
            </a:extLst>
          </p:cNvPr>
          <p:cNvSpPr txBox="1">
            <a:spLocks/>
          </p:cNvSpPr>
          <p:nvPr/>
        </p:nvSpPr>
        <p:spPr>
          <a:xfrm>
            <a:off x="336000" y="620491"/>
            <a:ext cx="1744056" cy="5863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200" b="1" dirty="0">
                <a:solidFill>
                  <a:schemeClr val="tx2"/>
                </a:solidFill>
                <a:latin typeface="CZoo Sharp Grotesk" panose="020B0803050702030204" pitchFamily="34" charset="0"/>
                <a:ea typeface="CZoo Sharp Grotesk" panose="020B0803050702030204" pitchFamily="34" charset="0"/>
                <a:cs typeface="Calibri Light" panose="020F0302020204030204" pitchFamily="34" charset="0"/>
              </a:rPr>
              <a:t>LEARNING</a:t>
            </a:r>
          </a:p>
        </p:txBody>
      </p:sp>
      <p:pic>
        <p:nvPicPr>
          <p:cNvPr id="19" name="Picture 18" descr="A logo with a black background&#10;&#10;AI-generated content may be incorrect.">
            <a:extLst>
              <a:ext uri="{FF2B5EF4-FFF2-40B4-BE49-F238E27FC236}">
                <a16:creationId xmlns:a16="http://schemas.microsoft.com/office/drawing/2014/main" id="{C40940F2-F945-7400-3BF2-DF5F6FF955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753" y="108009"/>
            <a:ext cx="609282" cy="684848"/>
          </a:xfrm>
          <a:prstGeom prst="rect">
            <a:avLst/>
          </a:prstGeom>
        </p:spPr>
      </p:pic>
      <p:sp>
        <p:nvSpPr>
          <p:cNvPr id="2" name="Rectangle: Diagonal Corners Rounded 1">
            <a:extLst>
              <a:ext uri="{FF2B5EF4-FFF2-40B4-BE49-F238E27FC236}">
                <a16:creationId xmlns:a16="http://schemas.microsoft.com/office/drawing/2014/main" id="{0F63883D-2ACD-2D98-3FD6-ADAE54248411}"/>
              </a:ext>
            </a:extLst>
          </p:cNvPr>
          <p:cNvSpPr/>
          <p:nvPr/>
        </p:nvSpPr>
        <p:spPr>
          <a:xfrm>
            <a:off x="10956000" y="6575822"/>
            <a:ext cx="756000" cy="564356"/>
          </a:xfrm>
          <a:prstGeom prst="round2DiagRect">
            <a:avLst>
              <a:gd name="adj1" fmla="val 11391"/>
              <a:gd name="adj2" fmla="val 9704"/>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accent1"/>
              </a:solidFill>
              <a:highlight>
                <a:srgbClr val="FFFF00"/>
              </a:highlight>
            </a:endParaRPr>
          </a:p>
        </p:txBody>
      </p:sp>
      <p:sp>
        <p:nvSpPr>
          <p:cNvPr id="4" name="TextBox 3">
            <a:extLst>
              <a:ext uri="{FF2B5EF4-FFF2-40B4-BE49-F238E27FC236}">
                <a16:creationId xmlns:a16="http://schemas.microsoft.com/office/drawing/2014/main" id="{AA7C29C1-3EBD-3FCB-F8F2-FA49A6CF3972}"/>
              </a:ext>
            </a:extLst>
          </p:cNvPr>
          <p:cNvSpPr txBox="1"/>
          <p:nvPr/>
        </p:nvSpPr>
        <p:spPr>
          <a:xfrm>
            <a:off x="10596000" y="6622038"/>
            <a:ext cx="1270422" cy="235962"/>
          </a:xfrm>
          <a:prstGeom prst="rect">
            <a:avLst/>
          </a:prstGeom>
          <a:noFill/>
        </p:spPr>
        <p:txBody>
          <a:bodyPr wrap="square" rtlCol="0">
            <a:spAutoFit/>
          </a:bodyPr>
          <a:lstStyle/>
          <a:p>
            <a:pPr lvl="1"/>
            <a:r>
              <a:rPr lang="en-GB" sz="1400" baseline="30000" dirty="0">
                <a:solidFill>
                  <a:schemeClr val="tx2"/>
                </a:solidFill>
                <a:latin typeface="CZoo Sharp Grotesk" panose="020B0803050702030204" pitchFamily="34" charset="0"/>
                <a:ea typeface="CZoo Sharp Grotesk" panose="020B0803050702030204" pitchFamily="34" charset="0"/>
              </a:rPr>
              <a:t>@</a:t>
            </a:r>
            <a:r>
              <a:rPr lang="en-GB" sz="1400" baseline="30000" dirty="0" err="1">
                <a:solidFill>
                  <a:schemeClr val="tx2"/>
                </a:solidFill>
                <a:latin typeface="CZoo Sharp Grotesk" panose="020B0803050702030204" pitchFamily="34" charset="0"/>
                <a:ea typeface="CZoo Sharp Grotesk" panose="020B0803050702030204" pitchFamily="34" charset="0"/>
              </a:rPr>
              <a:t>LearnatCZ</a:t>
            </a:r>
            <a:endParaRPr lang="en-GB" sz="1400" baseline="30000" dirty="0">
              <a:solidFill>
                <a:schemeClr val="tx2"/>
              </a:solidFill>
              <a:latin typeface="CZoo Sharp Grotesk" panose="020B0803050702030204" pitchFamily="34" charset="0"/>
              <a:ea typeface="CZoo Sharp Grotesk" panose="020B0803050702030204" pitchFamily="34" charset="0"/>
            </a:endParaRPr>
          </a:p>
        </p:txBody>
      </p:sp>
      <p:pic>
        <p:nvPicPr>
          <p:cNvPr id="5" name="Picture 4" descr="­A screenshot of a phone">
            <a:extLst>
              <a:ext uri="{FF2B5EF4-FFF2-40B4-BE49-F238E27FC236}">
                <a16:creationId xmlns:a16="http://schemas.microsoft.com/office/drawing/2014/main" id="{889A6A1F-4A0A-58E4-7BB7-E1F398558806}"/>
              </a:ext>
            </a:extLst>
          </p:cNvPr>
          <p:cNvPicPr>
            <a:picLocks noChangeAspect="1"/>
          </p:cNvPicPr>
          <p:nvPr/>
        </p:nvPicPr>
        <p:blipFill>
          <a:blip r:embed="rId4">
            <a:extLst>
              <a:ext uri="{28A0092B-C50C-407E-A947-70E740481C1C}">
                <a14:useLocalDpi xmlns:a14="http://schemas.microsoft.com/office/drawing/2010/main" val="0"/>
              </a:ext>
            </a:extLst>
          </a:blip>
          <a:srcRect l="-2318" t="-2677" r="77318" b="52508"/>
          <a:stretch>
            <a:fillRect/>
          </a:stretch>
        </p:blipFill>
        <p:spPr>
          <a:xfrm>
            <a:off x="11002803" y="6622038"/>
            <a:ext cx="133197" cy="133197"/>
          </a:xfrm>
          <a:prstGeom prst="rect">
            <a:avLst/>
          </a:prstGeom>
        </p:spPr>
      </p:pic>
      <p:sp>
        <p:nvSpPr>
          <p:cNvPr id="8" name="TextBox 7">
            <a:extLst>
              <a:ext uri="{FF2B5EF4-FFF2-40B4-BE49-F238E27FC236}">
                <a16:creationId xmlns:a16="http://schemas.microsoft.com/office/drawing/2014/main" id="{EFB4F12F-52CF-46D8-4D04-473DB2D90A3A}"/>
              </a:ext>
            </a:extLst>
          </p:cNvPr>
          <p:cNvSpPr txBox="1"/>
          <p:nvPr/>
        </p:nvSpPr>
        <p:spPr>
          <a:xfrm>
            <a:off x="1059320" y="3579957"/>
            <a:ext cx="9943483" cy="2893100"/>
          </a:xfrm>
          <a:prstGeom prst="rect">
            <a:avLst/>
          </a:prstGeom>
          <a:noFill/>
        </p:spPr>
        <p:txBody>
          <a:bodyPr wrap="square">
            <a:spAutoFit/>
          </a:bodyPr>
          <a:lstStyle/>
          <a:p>
            <a:r>
              <a:rPr lang="en-GB" sz="1400" dirty="0">
                <a:solidFill>
                  <a:schemeClr val="accent4"/>
                </a:solidFill>
              </a:rPr>
              <a:t>Live Lesson c</a:t>
            </a:r>
            <a:r>
              <a:rPr lang="en-GB" sz="1400" dirty="0">
                <a:solidFill>
                  <a:schemeClr val="accent4"/>
                </a:solidFill>
                <a:latin typeface="+mn-lt"/>
              </a:rPr>
              <a:t>urriculum links:</a:t>
            </a:r>
          </a:p>
          <a:p>
            <a:endParaRPr lang="en-GB" sz="1400" dirty="0">
              <a:solidFill>
                <a:schemeClr val="accent4"/>
              </a:solidFill>
              <a:latin typeface="+mn-lt"/>
            </a:endParaRPr>
          </a:p>
          <a:p>
            <a:r>
              <a:rPr lang="en-GB" sz="1400" b="1" dirty="0">
                <a:solidFill>
                  <a:schemeClr val="accent4"/>
                </a:solidFill>
                <a:latin typeface="+mn-lt"/>
              </a:rPr>
              <a:t>Science:</a:t>
            </a:r>
            <a:endParaRPr lang="en-GB" sz="1400" dirty="0">
              <a:solidFill>
                <a:schemeClr val="accent4"/>
              </a:solidFill>
              <a:latin typeface="+mn-lt"/>
            </a:endParaRPr>
          </a:p>
          <a:p>
            <a:r>
              <a:rPr lang="en-GB" sz="1400" b="1" dirty="0">
                <a:solidFill>
                  <a:schemeClr val="accent4"/>
                </a:solidFill>
                <a:latin typeface="+mn-lt"/>
              </a:rPr>
              <a:t>Living Things &amp; their Habitats</a:t>
            </a:r>
            <a:endParaRPr lang="en-GB" sz="1400" dirty="0">
              <a:solidFill>
                <a:schemeClr val="accent4"/>
              </a:solidFill>
              <a:latin typeface="+mn-lt"/>
            </a:endParaRPr>
          </a:p>
          <a:p>
            <a:r>
              <a:rPr lang="en-GB" sz="1400" dirty="0">
                <a:solidFill>
                  <a:schemeClr val="accent4"/>
                </a:solidFill>
                <a:latin typeface="+mn-lt"/>
              </a:rPr>
              <a:t>KS1 - identify that most living things live in habitats to which they are suited and describe how different habitats provide for the basic needs of different kinds of animals and plants, and how they depend on each other.</a:t>
            </a:r>
          </a:p>
          <a:p>
            <a:endParaRPr lang="en-GB" sz="1400" dirty="0">
              <a:solidFill>
                <a:schemeClr val="accent4"/>
              </a:solidFill>
              <a:latin typeface="+mn-lt"/>
            </a:endParaRPr>
          </a:p>
          <a:p>
            <a:r>
              <a:rPr lang="en-GB" sz="1400" b="1" dirty="0">
                <a:solidFill>
                  <a:schemeClr val="accent4"/>
                </a:solidFill>
                <a:latin typeface="+mn-lt"/>
              </a:rPr>
              <a:t>Animals, including humans</a:t>
            </a:r>
            <a:endParaRPr lang="en-GB" sz="1400" dirty="0">
              <a:solidFill>
                <a:schemeClr val="accent4"/>
              </a:solidFill>
              <a:latin typeface="+mn-lt"/>
            </a:endParaRPr>
          </a:p>
          <a:p>
            <a:r>
              <a:rPr lang="en-GB" sz="1400" dirty="0">
                <a:solidFill>
                  <a:schemeClr val="accent4"/>
                </a:solidFill>
                <a:latin typeface="+mn-lt"/>
              </a:rPr>
              <a:t>KS1 - identify and name a variety of common animals that are carnivores, herbivores and omnivores</a:t>
            </a:r>
          </a:p>
          <a:p>
            <a:r>
              <a:rPr lang="en-GB" sz="1400" dirty="0">
                <a:solidFill>
                  <a:schemeClr val="accent4"/>
                </a:solidFill>
                <a:latin typeface="+mn-lt"/>
              </a:rPr>
              <a:t>KS1 - find out about and describe the basic needs of animals, including humans, for survival (water, food and air)</a:t>
            </a:r>
          </a:p>
          <a:p>
            <a:r>
              <a:rPr lang="en-GB" sz="1400" dirty="0">
                <a:solidFill>
                  <a:schemeClr val="accent4"/>
                </a:solidFill>
                <a:latin typeface="+mn-lt"/>
              </a:rPr>
              <a:t>KS2 - identify that animals, including humans, need the right types and amount of nutrition, and that they cannot make their own food; they get nutrition from what they eat</a:t>
            </a:r>
          </a:p>
          <a:p>
            <a:r>
              <a:rPr lang="en-GB" sz="1400" dirty="0">
                <a:solidFill>
                  <a:schemeClr val="accent4"/>
                </a:solidFill>
                <a:latin typeface="+mn-lt"/>
              </a:rPr>
              <a:t>KS2 - identify that humans and some other animals have skeletons and muscles for support, protection and movement</a:t>
            </a:r>
          </a:p>
        </p:txBody>
      </p:sp>
    </p:spTree>
    <p:extLst>
      <p:ext uri="{BB962C8B-B14F-4D97-AF65-F5344CB8AC3E}">
        <p14:creationId xmlns:p14="http://schemas.microsoft.com/office/powerpoint/2010/main" val="7138126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03E40"/>
        </a:solidFill>
        <a:effectLst/>
      </p:bgPr>
    </p:bg>
    <p:spTree>
      <p:nvGrpSpPr>
        <p:cNvPr id="1" name="">
          <a:extLst>
            <a:ext uri="{FF2B5EF4-FFF2-40B4-BE49-F238E27FC236}">
              <a16:creationId xmlns:a16="http://schemas.microsoft.com/office/drawing/2014/main" id="{70801099-1DC3-1EA4-72B5-D636A1E2A884}"/>
            </a:ext>
          </a:extLst>
        </p:cNvPr>
        <p:cNvGrpSpPr/>
        <p:nvPr/>
      </p:nvGrpSpPr>
      <p:grpSpPr>
        <a:xfrm>
          <a:off x="0" y="0"/>
          <a:ext cx="0" cy="0"/>
          <a:chOff x="0" y="0"/>
          <a:chExt cx="0" cy="0"/>
        </a:xfrm>
      </p:grpSpPr>
      <p:sp>
        <p:nvSpPr>
          <p:cNvPr id="7" name="Rectangle 2">
            <a:extLst>
              <a:ext uri="{FF2B5EF4-FFF2-40B4-BE49-F238E27FC236}">
                <a16:creationId xmlns:a16="http://schemas.microsoft.com/office/drawing/2014/main" id="{84CE87A7-4990-42A7-42FC-B9946FDC363C}"/>
              </a:ext>
            </a:extLst>
          </p:cNvPr>
          <p:cNvSpPr txBox="1">
            <a:spLocks noChangeArrowheads="1"/>
          </p:cNvSpPr>
          <p:nvPr/>
        </p:nvSpPr>
        <p:spPr bwMode="auto">
          <a:xfrm>
            <a:off x="1314138" y="250892"/>
            <a:ext cx="9563723" cy="10839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91440" bIns="45720" numCol="1" anchor="t" anchorCtr="0" compatLnSpc="1">
            <a:prstTxWarp prst="textNoShape">
              <a:avLst/>
            </a:prstTxWarp>
          </a:bodyPr>
          <a:lstStyle>
            <a:lvl1pPr algn="l" rtl="0" eaLnBrk="0" fontAlgn="base" hangingPunct="0">
              <a:spcBef>
                <a:spcPct val="0"/>
              </a:spcBef>
              <a:spcAft>
                <a:spcPct val="0"/>
              </a:spcAft>
              <a:defRPr sz="4000" b="1">
                <a:solidFill>
                  <a:schemeClr val="bg1"/>
                </a:solidFill>
                <a:latin typeface="+mj-lt"/>
                <a:ea typeface="+mj-ea"/>
                <a:cs typeface="+mj-cs"/>
              </a:defRPr>
            </a:lvl1pPr>
            <a:lvl2pPr algn="l" rtl="0" eaLnBrk="0" fontAlgn="base" hangingPunct="0">
              <a:spcBef>
                <a:spcPct val="0"/>
              </a:spcBef>
              <a:spcAft>
                <a:spcPct val="0"/>
              </a:spcAft>
              <a:defRPr sz="4000" b="1">
                <a:solidFill>
                  <a:srgbClr val="00704A"/>
                </a:solidFill>
                <a:latin typeface="Chester Zoo" pitchFamily="66" charset="0"/>
              </a:defRPr>
            </a:lvl2pPr>
            <a:lvl3pPr algn="l" rtl="0" eaLnBrk="0" fontAlgn="base" hangingPunct="0">
              <a:spcBef>
                <a:spcPct val="0"/>
              </a:spcBef>
              <a:spcAft>
                <a:spcPct val="0"/>
              </a:spcAft>
              <a:defRPr sz="4000" b="1">
                <a:solidFill>
                  <a:srgbClr val="00704A"/>
                </a:solidFill>
                <a:latin typeface="Chester Zoo" pitchFamily="66" charset="0"/>
              </a:defRPr>
            </a:lvl3pPr>
            <a:lvl4pPr algn="l" rtl="0" eaLnBrk="0" fontAlgn="base" hangingPunct="0">
              <a:spcBef>
                <a:spcPct val="0"/>
              </a:spcBef>
              <a:spcAft>
                <a:spcPct val="0"/>
              </a:spcAft>
              <a:defRPr sz="4000" b="1">
                <a:solidFill>
                  <a:srgbClr val="00704A"/>
                </a:solidFill>
                <a:latin typeface="Chester Zoo" pitchFamily="66" charset="0"/>
              </a:defRPr>
            </a:lvl4pPr>
            <a:lvl5pPr algn="l" rtl="0" eaLnBrk="0" fontAlgn="base" hangingPunct="0">
              <a:spcBef>
                <a:spcPct val="0"/>
              </a:spcBef>
              <a:spcAft>
                <a:spcPct val="0"/>
              </a:spcAft>
              <a:defRPr sz="4000" b="1">
                <a:solidFill>
                  <a:srgbClr val="00704A"/>
                </a:solidFill>
                <a:latin typeface="Chester Zoo" pitchFamily="66" charset="0"/>
              </a:defRPr>
            </a:lvl5pPr>
            <a:lvl6pPr marL="457200" algn="l" rtl="0" fontAlgn="base">
              <a:spcBef>
                <a:spcPct val="0"/>
              </a:spcBef>
              <a:spcAft>
                <a:spcPct val="0"/>
              </a:spcAft>
              <a:defRPr sz="4000" b="1">
                <a:solidFill>
                  <a:srgbClr val="00704A"/>
                </a:solidFill>
                <a:latin typeface="Chester Zoo" pitchFamily="66" charset="0"/>
              </a:defRPr>
            </a:lvl6pPr>
            <a:lvl7pPr marL="914400" algn="l" rtl="0" fontAlgn="base">
              <a:spcBef>
                <a:spcPct val="0"/>
              </a:spcBef>
              <a:spcAft>
                <a:spcPct val="0"/>
              </a:spcAft>
              <a:defRPr sz="4000" b="1">
                <a:solidFill>
                  <a:srgbClr val="00704A"/>
                </a:solidFill>
                <a:latin typeface="Chester Zoo" pitchFamily="66" charset="0"/>
              </a:defRPr>
            </a:lvl7pPr>
            <a:lvl8pPr marL="1371600" algn="l" rtl="0" fontAlgn="base">
              <a:spcBef>
                <a:spcPct val="0"/>
              </a:spcBef>
              <a:spcAft>
                <a:spcPct val="0"/>
              </a:spcAft>
              <a:defRPr sz="4000" b="1">
                <a:solidFill>
                  <a:srgbClr val="00704A"/>
                </a:solidFill>
                <a:latin typeface="Chester Zoo" pitchFamily="66" charset="0"/>
              </a:defRPr>
            </a:lvl8pPr>
            <a:lvl9pPr marL="1828800" algn="l" rtl="0" fontAlgn="base">
              <a:spcBef>
                <a:spcPct val="0"/>
              </a:spcBef>
              <a:spcAft>
                <a:spcPct val="0"/>
              </a:spcAft>
              <a:defRPr sz="4000" b="1">
                <a:solidFill>
                  <a:srgbClr val="00704A"/>
                </a:solidFill>
                <a:latin typeface="Chester Zoo" pitchFamily="66" charset="0"/>
              </a:defRPr>
            </a:lvl9pPr>
          </a:lstStyle>
          <a:p>
            <a:pPr eaLnBrk="1" hangingPunct="1"/>
            <a:r>
              <a:rPr lang="en-GB" sz="5400" dirty="0">
                <a:solidFill>
                  <a:schemeClr val="accent4"/>
                </a:solidFill>
                <a:latin typeface="CZoo Sharp Grotesk" panose="020B0803050702030204" pitchFamily="34" charset="0"/>
                <a:ea typeface="CZoo Sharp Grotesk" panose="020B0803050702030204" pitchFamily="34" charset="0"/>
              </a:rPr>
              <a:t>Job profile: Zoo Keeper</a:t>
            </a:r>
            <a:endParaRPr lang="en-US" sz="4400" dirty="0">
              <a:solidFill>
                <a:schemeClr val="accent4"/>
              </a:solidFill>
              <a:latin typeface="CZoo Sharp Grotesk" panose="020B0803050702030204" pitchFamily="34" charset="0"/>
              <a:ea typeface="CZoo Sharp Grotesk" panose="020B0803050702030204" pitchFamily="34" charset="0"/>
            </a:endParaRPr>
          </a:p>
          <a:p>
            <a:pPr eaLnBrk="1" hangingPunct="1"/>
            <a:endParaRPr lang="en-GB" altLang="en-US" sz="5400" kern="0" dirty="0">
              <a:solidFill>
                <a:schemeClr val="accent4"/>
              </a:solidFill>
              <a:latin typeface="CZoo Sharp Grotesk" panose="020B0803050702030204" pitchFamily="34" charset="0"/>
              <a:ea typeface="CZoo Sharp Grotesk" panose="020B0803050702030204" pitchFamily="34" charset="0"/>
              <a:cs typeface="Chester Zoo" panose="03000502030602020002" pitchFamily="66" charset="0"/>
            </a:endParaRPr>
          </a:p>
        </p:txBody>
      </p:sp>
      <p:sp>
        <p:nvSpPr>
          <p:cNvPr id="2" name="Rectangle: Rounded Corners 1">
            <a:extLst>
              <a:ext uri="{FF2B5EF4-FFF2-40B4-BE49-F238E27FC236}">
                <a16:creationId xmlns:a16="http://schemas.microsoft.com/office/drawing/2014/main" id="{BFD1FA64-5710-C4B7-E55E-63683A3E4C2A}"/>
              </a:ext>
            </a:extLst>
          </p:cNvPr>
          <p:cNvSpPr/>
          <p:nvPr/>
        </p:nvSpPr>
        <p:spPr>
          <a:xfrm>
            <a:off x="336000" y="-177566"/>
            <a:ext cx="720000" cy="1255999"/>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itle 1">
            <a:extLst>
              <a:ext uri="{FF2B5EF4-FFF2-40B4-BE49-F238E27FC236}">
                <a16:creationId xmlns:a16="http://schemas.microsoft.com/office/drawing/2014/main" id="{C53BD453-56B2-985D-F069-B137B9188942}"/>
              </a:ext>
            </a:extLst>
          </p:cNvPr>
          <p:cNvSpPr txBox="1">
            <a:spLocks/>
          </p:cNvSpPr>
          <p:nvPr/>
        </p:nvSpPr>
        <p:spPr>
          <a:xfrm>
            <a:off x="336000" y="620491"/>
            <a:ext cx="1744056" cy="5863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200" b="1" dirty="0">
                <a:solidFill>
                  <a:schemeClr val="tx2"/>
                </a:solidFill>
                <a:latin typeface="CZoo Sharp Grotesk" panose="020B0803050702030204" pitchFamily="34" charset="0"/>
                <a:ea typeface="CZoo Sharp Grotesk" panose="020B0803050702030204" pitchFamily="34" charset="0"/>
                <a:cs typeface="Calibri Light" panose="020F0302020204030204" pitchFamily="34" charset="0"/>
              </a:rPr>
              <a:t>LEARNING</a:t>
            </a:r>
          </a:p>
        </p:txBody>
      </p:sp>
      <p:pic>
        <p:nvPicPr>
          <p:cNvPr id="15" name="Picture 14" descr="A logo with a black background&#10;&#10;AI-generated content may be incorrect.">
            <a:extLst>
              <a:ext uri="{FF2B5EF4-FFF2-40B4-BE49-F238E27FC236}">
                <a16:creationId xmlns:a16="http://schemas.microsoft.com/office/drawing/2014/main" id="{45039E3B-4809-2D22-62D5-6AF6AE39AF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753" y="108009"/>
            <a:ext cx="609282" cy="684848"/>
          </a:xfrm>
          <a:prstGeom prst="rect">
            <a:avLst/>
          </a:prstGeom>
        </p:spPr>
      </p:pic>
      <p:sp>
        <p:nvSpPr>
          <p:cNvPr id="5" name="Rectangle: Diagonal Corners Rounded 4">
            <a:extLst>
              <a:ext uri="{FF2B5EF4-FFF2-40B4-BE49-F238E27FC236}">
                <a16:creationId xmlns:a16="http://schemas.microsoft.com/office/drawing/2014/main" id="{A1CF8A11-5249-38A1-86A2-76C4D1729CD3}"/>
              </a:ext>
            </a:extLst>
          </p:cNvPr>
          <p:cNvSpPr/>
          <p:nvPr/>
        </p:nvSpPr>
        <p:spPr>
          <a:xfrm>
            <a:off x="10956000" y="6575822"/>
            <a:ext cx="756000" cy="564356"/>
          </a:xfrm>
          <a:prstGeom prst="round2DiagRect">
            <a:avLst>
              <a:gd name="adj1" fmla="val 11391"/>
              <a:gd name="adj2" fmla="val 9704"/>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accent1"/>
              </a:solidFill>
              <a:highlight>
                <a:srgbClr val="FFFF00"/>
              </a:highlight>
            </a:endParaRPr>
          </a:p>
        </p:txBody>
      </p:sp>
      <p:sp>
        <p:nvSpPr>
          <p:cNvPr id="13" name="TextBox 12">
            <a:extLst>
              <a:ext uri="{FF2B5EF4-FFF2-40B4-BE49-F238E27FC236}">
                <a16:creationId xmlns:a16="http://schemas.microsoft.com/office/drawing/2014/main" id="{72F68778-D801-7741-F7ED-9950FE093DB8}"/>
              </a:ext>
            </a:extLst>
          </p:cNvPr>
          <p:cNvSpPr txBox="1"/>
          <p:nvPr/>
        </p:nvSpPr>
        <p:spPr>
          <a:xfrm>
            <a:off x="10596000" y="6622038"/>
            <a:ext cx="1270422" cy="235962"/>
          </a:xfrm>
          <a:prstGeom prst="rect">
            <a:avLst/>
          </a:prstGeom>
          <a:noFill/>
        </p:spPr>
        <p:txBody>
          <a:bodyPr wrap="square" rtlCol="0">
            <a:spAutoFit/>
          </a:bodyPr>
          <a:lstStyle/>
          <a:p>
            <a:pPr lvl="1"/>
            <a:r>
              <a:rPr lang="en-GB" sz="1400" baseline="30000" dirty="0">
                <a:solidFill>
                  <a:schemeClr val="tx2"/>
                </a:solidFill>
                <a:latin typeface="CZoo Sharp Grotesk" panose="020B0803050702030204" pitchFamily="34" charset="0"/>
                <a:ea typeface="CZoo Sharp Grotesk" panose="020B0803050702030204" pitchFamily="34" charset="0"/>
              </a:rPr>
              <a:t>@</a:t>
            </a:r>
            <a:r>
              <a:rPr lang="en-GB" sz="1400" baseline="30000" dirty="0" err="1">
                <a:solidFill>
                  <a:schemeClr val="tx2"/>
                </a:solidFill>
                <a:latin typeface="CZoo Sharp Grotesk" panose="020B0803050702030204" pitchFamily="34" charset="0"/>
                <a:ea typeface="CZoo Sharp Grotesk" panose="020B0803050702030204" pitchFamily="34" charset="0"/>
              </a:rPr>
              <a:t>LearnatCZ</a:t>
            </a:r>
            <a:endParaRPr lang="en-GB" sz="1400" baseline="30000" dirty="0">
              <a:solidFill>
                <a:schemeClr val="tx2"/>
              </a:solidFill>
              <a:latin typeface="CZoo Sharp Grotesk" panose="020B0803050702030204" pitchFamily="34" charset="0"/>
              <a:ea typeface="CZoo Sharp Grotesk" panose="020B0803050702030204" pitchFamily="34" charset="0"/>
            </a:endParaRPr>
          </a:p>
        </p:txBody>
      </p:sp>
      <p:pic>
        <p:nvPicPr>
          <p:cNvPr id="14" name="Picture 13" descr="­A screenshot of a phone">
            <a:extLst>
              <a:ext uri="{FF2B5EF4-FFF2-40B4-BE49-F238E27FC236}">
                <a16:creationId xmlns:a16="http://schemas.microsoft.com/office/drawing/2014/main" id="{C6931919-F4C3-6012-A99C-0789AD892020}"/>
              </a:ext>
            </a:extLst>
          </p:cNvPr>
          <p:cNvPicPr>
            <a:picLocks noChangeAspect="1"/>
          </p:cNvPicPr>
          <p:nvPr/>
        </p:nvPicPr>
        <p:blipFill>
          <a:blip r:embed="rId4">
            <a:extLst>
              <a:ext uri="{28A0092B-C50C-407E-A947-70E740481C1C}">
                <a14:useLocalDpi xmlns:a14="http://schemas.microsoft.com/office/drawing/2010/main" val="0"/>
              </a:ext>
            </a:extLst>
          </a:blip>
          <a:srcRect l="-2318" t="-2677" r="77318" b="52508"/>
          <a:stretch>
            <a:fillRect/>
          </a:stretch>
        </p:blipFill>
        <p:spPr>
          <a:xfrm>
            <a:off x="11002803" y="6622038"/>
            <a:ext cx="133197" cy="133197"/>
          </a:xfrm>
          <a:prstGeom prst="rect">
            <a:avLst/>
          </a:prstGeom>
        </p:spPr>
      </p:pic>
      <p:pic>
        <p:nvPicPr>
          <p:cNvPr id="6" name="Picture 5" descr="A green circle with a white plant in it&#10;&#10;AI-generated content may be incorrect.">
            <a:extLst>
              <a:ext uri="{FF2B5EF4-FFF2-40B4-BE49-F238E27FC236}">
                <a16:creationId xmlns:a16="http://schemas.microsoft.com/office/drawing/2014/main" id="{4FDBED59-DA50-0D65-AA60-731A23AE8CC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60743" y="1215566"/>
            <a:ext cx="2225789" cy="2225789"/>
          </a:xfrm>
          <a:prstGeom prst="rect">
            <a:avLst/>
          </a:prstGeom>
        </p:spPr>
      </p:pic>
      <p:pic>
        <p:nvPicPr>
          <p:cNvPr id="9" name="Picture 8" descr="A logo of a teamwork&#10;&#10;AI-generated content may be incorrect.">
            <a:extLst>
              <a:ext uri="{FF2B5EF4-FFF2-40B4-BE49-F238E27FC236}">
                <a16:creationId xmlns:a16="http://schemas.microsoft.com/office/drawing/2014/main" id="{27EDAEDB-3A60-BCC0-4391-82BA1781729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295723" y="3702918"/>
            <a:ext cx="2606809" cy="2606809"/>
          </a:xfrm>
          <a:prstGeom prst="rect">
            <a:avLst/>
          </a:prstGeom>
        </p:spPr>
      </p:pic>
      <p:pic>
        <p:nvPicPr>
          <p:cNvPr id="10" name="Picture 9">
            <a:extLst>
              <a:ext uri="{FF2B5EF4-FFF2-40B4-BE49-F238E27FC236}">
                <a16:creationId xmlns:a16="http://schemas.microsoft.com/office/drawing/2014/main" id="{01C03F64-B0F8-954C-B9A9-B65F1D4141D3}"/>
              </a:ext>
            </a:extLst>
          </p:cNvPr>
          <p:cNvPicPr>
            <a:picLocks noChangeAspect="1"/>
          </p:cNvPicPr>
          <p:nvPr/>
        </p:nvPicPr>
        <p:blipFill>
          <a:blip r:embed="rId7"/>
          <a:stretch>
            <a:fillRect/>
          </a:stretch>
        </p:blipFill>
        <p:spPr>
          <a:xfrm>
            <a:off x="1349993" y="1143869"/>
            <a:ext cx="7723032" cy="5494671"/>
          </a:xfrm>
          <a:prstGeom prst="rect">
            <a:avLst/>
          </a:prstGeom>
        </p:spPr>
      </p:pic>
    </p:spTree>
    <p:extLst>
      <p:ext uri="{BB962C8B-B14F-4D97-AF65-F5344CB8AC3E}">
        <p14:creationId xmlns:p14="http://schemas.microsoft.com/office/powerpoint/2010/main" val="13043524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03E40"/>
        </a:solidFill>
        <a:effectLst/>
      </p:bgPr>
    </p:bg>
    <p:spTree>
      <p:nvGrpSpPr>
        <p:cNvPr id="1" name="">
          <a:extLst>
            <a:ext uri="{FF2B5EF4-FFF2-40B4-BE49-F238E27FC236}">
              <a16:creationId xmlns:a16="http://schemas.microsoft.com/office/drawing/2014/main" id="{5DE6D1BE-6DCB-11AA-83B7-33A0899BDB46}"/>
            </a:ext>
          </a:extLst>
        </p:cNvPr>
        <p:cNvGrpSpPr/>
        <p:nvPr/>
      </p:nvGrpSpPr>
      <p:grpSpPr>
        <a:xfrm>
          <a:off x="0" y="0"/>
          <a:ext cx="0" cy="0"/>
          <a:chOff x="0" y="0"/>
          <a:chExt cx="0" cy="0"/>
        </a:xfrm>
      </p:grpSpPr>
      <p:sp>
        <p:nvSpPr>
          <p:cNvPr id="7" name="Rectangle 2">
            <a:extLst>
              <a:ext uri="{FF2B5EF4-FFF2-40B4-BE49-F238E27FC236}">
                <a16:creationId xmlns:a16="http://schemas.microsoft.com/office/drawing/2014/main" id="{C624EB8D-230E-E168-66E2-C999226DB49F}"/>
              </a:ext>
            </a:extLst>
          </p:cNvPr>
          <p:cNvSpPr txBox="1">
            <a:spLocks noChangeArrowheads="1"/>
          </p:cNvSpPr>
          <p:nvPr/>
        </p:nvSpPr>
        <p:spPr bwMode="auto">
          <a:xfrm rot="16200000">
            <a:off x="-3403509" y="1188897"/>
            <a:ext cx="9563723" cy="10839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91440" bIns="45720" numCol="1" anchor="t" anchorCtr="0" compatLnSpc="1">
            <a:prstTxWarp prst="textNoShape">
              <a:avLst/>
            </a:prstTxWarp>
          </a:bodyPr>
          <a:lstStyle>
            <a:lvl1pPr algn="l" rtl="0" eaLnBrk="0" fontAlgn="base" hangingPunct="0">
              <a:spcBef>
                <a:spcPct val="0"/>
              </a:spcBef>
              <a:spcAft>
                <a:spcPct val="0"/>
              </a:spcAft>
              <a:defRPr sz="4000" b="1">
                <a:solidFill>
                  <a:schemeClr val="bg1"/>
                </a:solidFill>
                <a:latin typeface="+mj-lt"/>
                <a:ea typeface="+mj-ea"/>
                <a:cs typeface="+mj-cs"/>
              </a:defRPr>
            </a:lvl1pPr>
            <a:lvl2pPr algn="l" rtl="0" eaLnBrk="0" fontAlgn="base" hangingPunct="0">
              <a:spcBef>
                <a:spcPct val="0"/>
              </a:spcBef>
              <a:spcAft>
                <a:spcPct val="0"/>
              </a:spcAft>
              <a:defRPr sz="4000" b="1">
                <a:solidFill>
                  <a:srgbClr val="00704A"/>
                </a:solidFill>
                <a:latin typeface="Chester Zoo" pitchFamily="66" charset="0"/>
              </a:defRPr>
            </a:lvl2pPr>
            <a:lvl3pPr algn="l" rtl="0" eaLnBrk="0" fontAlgn="base" hangingPunct="0">
              <a:spcBef>
                <a:spcPct val="0"/>
              </a:spcBef>
              <a:spcAft>
                <a:spcPct val="0"/>
              </a:spcAft>
              <a:defRPr sz="4000" b="1">
                <a:solidFill>
                  <a:srgbClr val="00704A"/>
                </a:solidFill>
                <a:latin typeface="Chester Zoo" pitchFamily="66" charset="0"/>
              </a:defRPr>
            </a:lvl3pPr>
            <a:lvl4pPr algn="l" rtl="0" eaLnBrk="0" fontAlgn="base" hangingPunct="0">
              <a:spcBef>
                <a:spcPct val="0"/>
              </a:spcBef>
              <a:spcAft>
                <a:spcPct val="0"/>
              </a:spcAft>
              <a:defRPr sz="4000" b="1">
                <a:solidFill>
                  <a:srgbClr val="00704A"/>
                </a:solidFill>
                <a:latin typeface="Chester Zoo" pitchFamily="66" charset="0"/>
              </a:defRPr>
            </a:lvl4pPr>
            <a:lvl5pPr algn="l" rtl="0" eaLnBrk="0" fontAlgn="base" hangingPunct="0">
              <a:spcBef>
                <a:spcPct val="0"/>
              </a:spcBef>
              <a:spcAft>
                <a:spcPct val="0"/>
              </a:spcAft>
              <a:defRPr sz="4000" b="1">
                <a:solidFill>
                  <a:srgbClr val="00704A"/>
                </a:solidFill>
                <a:latin typeface="Chester Zoo" pitchFamily="66" charset="0"/>
              </a:defRPr>
            </a:lvl5pPr>
            <a:lvl6pPr marL="457200" algn="l" rtl="0" fontAlgn="base">
              <a:spcBef>
                <a:spcPct val="0"/>
              </a:spcBef>
              <a:spcAft>
                <a:spcPct val="0"/>
              </a:spcAft>
              <a:defRPr sz="4000" b="1">
                <a:solidFill>
                  <a:srgbClr val="00704A"/>
                </a:solidFill>
                <a:latin typeface="Chester Zoo" pitchFamily="66" charset="0"/>
              </a:defRPr>
            </a:lvl6pPr>
            <a:lvl7pPr marL="914400" algn="l" rtl="0" fontAlgn="base">
              <a:spcBef>
                <a:spcPct val="0"/>
              </a:spcBef>
              <a:spcAft>
                <a:spcPct val="0"/>
              </a:spcAft>
              <a:defRPr sz="4000" b="1">
                <a:solidFill>
                  <a:srgbClr val="00704A"/>
                </a:solidFill>
                <a:latin typeface="Chester Zoo" pitchFamily="66" charset="0"/>
              </a:defRPr>
            </a:lvl7pPr>
            <a:lvl8pPr marL="1371600" algn="l" rtl="0" fontAlgn="base">
              <a:spcBef>
                <a:spcPct val="0"/>
              </a:spcBef>
              <a:spcAft>
                <a:spcPct val="0"/>
              </a:spcAft>
              <a:defRPr sz="4000" b="1">
                <a:solidFill>
                  <a:srgbClr val="00704A"/>
                </a:solidFill>
                <a:latin typeface="Chester Zoo" pitchFamily="66" charset="0"/>
              </a:defRPr>
            </a:lvl8pPr>
            <a:lvl9pPr marL="1828800" algn="l" rtl="0" fontAlgn="base">
              <a:spcBef>
                <a:spcPct val="0"/>
              </a:spcBef>
              <a:spcAft>
                <a:spcPct val="0"/>
              </a:spcAft>
              <a:defRPr sz="4000" b="1">
                <a:solidFill>
                  <a:srgbClr val="00704A"/>
                </a:solidFill>
                <a:latin typeface="Chester Zoo" pitchFamily="66" charset="0"/>
              </a:defRPr>
            </a:lvl9pPr>
          </a:lstStyle>
          <a:p>
            <a:pPr eaLnBrk="1" hangingPunct="1"/>
            <a:r>
              <a:rPr lang="en-GB" sz="5400" dirty="0">
                <a:solidFill>
                  <a:schemeClr val="accent4"/>
                </a:solidFill>
                <a:latin typeface="CZoo Sharp Grotesk" panose="020B0803050702030204" pitchFamily="34" charset="0"/>
                <a:ea typeface="CZoo Sharp Grotesk" panose="020B0803050702030204" pitchFamily="34" charset="0"/>
              </a:rPr>
              <a:t>Zoo Keeper Activity</a:t>
            </a:r>
            <a:endParaRPr lang="en-US" sz="4400" dirty="0">
              <a:solidFill>
                <a:schemeClr val="accent4"/>
              </a:solidFill>
              <a:latin typeface="CZoo Sharp Grotesk" panose="020B0803050702030204" pitchFamily="34" charset="0"/>
              <a:ea typeface="CZoo Sharp Grotesk" panose="020B0803050702030204" pitchFamily="34" charset="0"/>
            </a:endParaRPr>
          </a:p>
          <a:p>
            <a:pPr eaLnBrk="1" hangingPunct="1"/>
            <a:endParaRPr lang="en-GB" altLang="en-US" sz="5400" kern="0" dirty="0">
              <a:solidFill>
                <a:schemeClr val="accent4"/>
              </a:solidFill>
              <a:latin typeface="CZoo Sharp Grotesk" panose="020B0803050702030204" pitchFamily="34" charset="0"/>
              <a:ea typeface="CZoo Sharp Grotesk" panose="020B0803050702030204" pitchFamily="34" charset="0"/>
              <a:cs typeface="Chester Zoo" panose="03000502030602020002" pitchFamily="66" charset="0"/>
            </a:endParaRPr>
          </a:p>
        </p:txBody>
      </p:sp>
      <p:sp>
        <p:nvSpPr>
          <p:cNvPr id="2" name="Rectangle: Rounded Corners 1">
            <a:extLst>
              <a:ext uri="{FF2B5EF4-FFF2-40B4-BE49-F238E27FC236}">
                <a16:creationId xmlns:a16="http://schemas.microsoft.com/office/drawing/2014/main" id="{4A2D8940-C75E-D8E4-60EC-4B04169EF045}"/>
              </a:ext>
            </a:extLst>
          </p:cNvPr>
          <p:cNvSpPr/>
          <p:nvPr/>
        </p:nvSpPr>
        <p:spPr>
          <a:xfrm>
            <a:off x="336000" y="-177566"/>
            <a:ext cx="720000" cy="1255999"/>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itle 1">
            <a:extLst>
              <a:ext uri="{FF2B5EF4-FFF2-40B4-BE49-F238E27FC236}">
                <a16:creationId xmlns:a16="http://schemas.microsoft.com/office/drawing/2014/main" id="{5C4EFEC3-A49F-B496-B9A3-CC000C2E10E9}"/>
              </a:ext>
            </a:extLst>
          </p:cNvPr>
          <p:cNvSpPr txBox="1">
            <a:spLocks/>
          </p:cNvSpPr>
          <p:nvPr/>
        </p:nvSpPr>
        <p:spPr>
          <a:xfrm>
            <a:off x="336000" y="620491"/>
            <a:ext cx="1744056" cy="5863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200" b="1" dirty="0">
                <a:solidFill>
                  <a:schemeClr val="tx2"/>
                </a:solidFill>
                <a:latin typeface="CZoo Sharp Grotesk" panose="020B0803050702030204" pitchFamily="34" charset="0"/>
                <a:ea typeface="CZoo Sharp Grotesk" panose="020B0803050702030204" pitchFamily="34" charset="0"/>
                <a:cs typeface="Calibri Light" panose="020F0302020204030204" pitchFamily="34" charset="0"/>
              </a:rPr>
              <a:t>LEARNING</a:t>
            </a:r>
          </a:p>
        </p:txBody>
      </p:sp>
      <p:pic>
        <p:nvPicPr>
          <p:cNvPr id="15" name="Picture 14" descr="A logo with a black background&#10;&#10;AI-generated content may be incorrect.">
            <a:extLst>
              <a:ext uri="{FF2B5EF4-FFF2-40B4-BE49-F238E27FC236}">
                <a16:creationId xmlns:a16="http://schemas.microsoft.com/office/drawing/2014/main" id="{3AB102EC-BEAA-B8F7-6BAD-57925CF6FE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753" y="108009"/>
            <a:ext cx="609282" cy="684848"/>
          </a:xfrm>
          <a:prstGeom prst="rect">
            <a:avLst/>
          </a:prstGeom>
        </p:spPr>
      </p:pic>
      <p:sp>
        <p:nvSpPr>
          <p:cNvPr id="5" name="Rectangle: Diagonal Corners Rounded 4">
            <a:extLst>
              <a:ext uri="{FF2B5EF4-FFF2-40B4-BE49-F238E27FC236}">
                <a16:creationId xmlns:a16="http://schemas.microsoft.com/office/drawing/2014/main" id="{5EE1F735-B3A7-8941-A00D-E23439A5C8A5}"/>
              </a:ext>
            </a:extLst>
          </p:cNvPr>
          <p:cNvSpPr/>
          <p:nvPr/>
        </p:nvSpPr>
        <p:spPr>
          <a:xfrm>
            <a:off x="10956000" y="6575822"/>
            <a:ext cx="756000" cy="564356"/>
          </a:xfrm>
          <a:prstGeom prst="round2DiagRect">
            <a:avLst>
              <a:gd name="adj1" fmla="val 11391"/>
              <a:gd name="adj2" fmla="val 9704"/>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accent1"/>
              </a:solidFill>
              <a:highlight>
                <a:srgbClr val="FFFF00"/>
              </a:highlight>
            </a:endParaRPr>
          </a:p>
        </p:txBody>
      </p:sp>
      <p:sp>
        <p:nvSpPr>
          <p:cNvPr id="13" name="TextBox 12">
            <a:extLst>
              <a:ext uri="{FF2B5EF4-FFF2-40B4-BE49-F238E27FC236}">
                <a16:creationId xmlns:a16="http://schemas.microsoft.com/office/drawing/2014/main" id="{E08F64E3-C7C2-2E5E-A5E2-211997A514E5}"/>
              </a:ext>
            </a:extLst>
          </p:cNvPr>
          <p:cNvSpPr txBox="1"/>
          <p:nvPr/>
        </p:nvSpPr>
        <p:spPr>
          <a:xfrm>
            <a:off x="10596000" y="6622038"/>
            <a:ext cx="1270422" cy="235962"/>
          </a:xfrm>
          <a:prstGeom prst="rect">
            <a:avLst/>
          </a:prstGeom>
          <a:noFill/>
        </p:spPr>
        <p:txBody>
          <a:bodyPr wrap="square" rtlCol="0">
            <a:spAutoFit/>
          </a:bodyPr>
          <a:lstStyle/>
          <a:p>
            <a:pPr lvl="1"/>
            <a:r>
              <a:rPr lang="en-GB" sz="1400" baseline="30000" dirty="0">
                <a:solidFill>
                  <a:schemeClr val="tx2"/>
                </a:solidFill>
                <a:latin typeface="CZoo Sharp Grotesk" panose="020B0803050702030204" pitchFamily="34" charset="0"/>
                <a:ea typeface="CZoo Sharp Grotesk" panose="020B0803050702030204" pitchFamily="34" charset="0"/>
              </a:rPr>
              <a:t>@</a:t>
            </a:r>
            <a:r>
              <a:rPr lang="en-GB" sz="1400" baseline="30000" dirty="0" err="1">
                <a:solidFill>
                  <a:schemeClr val="tx2"/>
                </a:solidFill>
                <a:latin typeface="CZoo Sharp Grotesk" panose="020B0803050702030204" pitchFamily="34" charset="0"/>
                <a:ea typeface="CZoo Sharp Grotesk" panose="020B0803050702030204" pitchFamily="34" charset="0"/>
              </a:rPr>
              <a:t>LearnatCZ</a:t>
            </a:r>
            <a:endParaRPr lang="en-GB" sz="1400" baseline="30000" dirty="0">
              <a:solidFill>
                <a:schemeClr val="tx2"/>
              </a:solidFill>
              <a:latin typeface="CZoo Sharp Grotesk" panose="020B0803050702030204" pitchFamily="34" charset="0"/>
              <a:ea typeface="CZoo Sharp Grotesk" panose="020B0803050702030204" pitchFamily="34" charset="0"/>
            </a:endParaRPr>
          </a:p>
        </p:txBody>
      </p:sp>
      <p:pic>
        <p:nvPicPr>
          <p:cNvPr id="14" name="Picture 13" descr="­A screenshot of a phone">
            <a:extLst>
              <a:ext uri="{FF2B5EF4-FFF2-40B4-BE49-F238E27FC236}">
                <a16:creationId xmlns:a16="http://schemas.microsoft.com/office/drawing/2014/main" id="{DB16158F-3E19-E814-40FC-3C577ED18E4C}"/>
              </a:ext>
            </a:extLst>
          </p:cNvPr>
          <p:cNvPicPr>
            <a:picLocks noChangeAspect="1"/>
          </p:cNvPicPr>
          <p:nvPr/>
        </p:nvPicPr>
        <p:blipFill>
          <a:blip r:embed="rId4">
            <a:extLst>
              <a:ext uri="{28A0092B-C50C-407E-A947-70E740481C1C}">
                <a14:useLocalDpi xmlns:a14="http://schemas.microsoft.com/office/drawing/2010/main" val="0"/>
              </a:ext>
            </a:extLst>
          </a:blip>
          <a:srcRect l="-2318" t="-2677" r="77318" b="52508"/>
          <a:stretch>
            <a:fillRect/>
          </a:stretch>
        </p:blipFill>
        <p:spPr>
          <a:xfrm>
            <a:off x="11002803" y="6622038"/>
            <a:ext cx="133197" cy="133197"/>
          </a:xfrm>
          <a:prstGeom prst="rect">
            <a:avLst/>
          </a:prstGeom>
        </p:spPr>
      </p:pic>
      <p:pic>
        <p:nvPicPr>
          <p:cNvPr id="6" name="Picture 5" descr="A green circle with a white plant in it&#10;&#10;AI-generated content may be incorrect.">
            <a:extLst>
              <a:ext uri="{FF2B5EF4-FFF2-40B4-BE49-F238E27FC236}">
                <a16:creationId xmlns:a16="http://schemas.microsoft.com/office/drawing/2014/main" id="{9D68209A-9E97-DF84-E080-0D68696F1E3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95332" y="1449000"/>
            <a:ext cx="1721335" cy="1721335"/>
          </a:xfrm>
          <a:prstGeom prst="rect">
            <a:avLst/>
          </a:prstGeom>
        </p:spPr>
      </p:pic>
      <p:pic>
        <p:nvPicPr>
          <p:cNvPr id="9" name="Picture 8" descr="A logo of a teamwork&#10;&#10;AI-generated content may be incorrect.">
            <a:extLst>
              <a:ext uri="{FF2B5EF4-FFF2-40B4-BE49-F238E27FC236}">
                <a16:creationId xmlns:a16="http://schemas.microsoft.com/office/drawing/2014/main" id="{3B9052D5-83EF-2DC7-5A33-8EF08A53E59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016667" y="3936353"/>
            <a:ext cx="2016000" cy="2016000"/>
          </a:xfrm>
          <a:prstGeom prst="rect">
            <a:avLst/>
          </a:prstGeom>
        </p:spPr>
      </p:pic>
      <p:pic>
        <p:nvPicPr>
          <p:cNvPr id="12" name="Picture 11">
            <a:extLst>
              <a:ext uri="{FF2B5EF4-FFF2-40B4-BE49-F238E27FC236}">
                <a16:creationId xmlns:a16="http://schemas.microsoft.com/office/drawing/2014/main" id="{013C3F71-0421-DA9A-9F4C-9BBE82E48759}"/>
              </a:ext>
            </a:extLst>
          </p:cNvPr>
          <p:cNvPicPr>
            <a:picLocks noChangeAspect="1"/>
          </p:cNvPicPr>
          <p:nvPr/>
        </p:nvPicPr>
        <p:blipFill>
          <a:blip r:embed="rId7"/>
          <a:stretch>
            <a:fillRect/>
          </a:stretch>
        </p:blipFill>
        <p:spPr>
          <a:xfrm>
            <a:off x="2379579" y="0"/>
            <a:ext cx="7432841" cy="6858000"/>
          </a:xfrm>
          <a:prstGeom prst="rect">
            <a:avLst/>
          </a:prstGeom>
        </p:spPr>
      </p:pic>
    </p:spTree>
    <p:extLst>
      <p:ext uri="{BB962C8B-B14F-4D97-AF65-F5344CB8AC3E}">
        <p14:creationId xmlns:p14="http://schemas.microsoft.com/office/powerpoint/2010/main" val="21086579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03E40"/>
        </a:solidFill>
        <a:effectLst/>
      </p:bgPr>
    </p:bg>
    <p:spTree>
      <p:nvGrpSpPr>
        <p:cNvPr id="1" name="">
          <a:extLst>
            <a:ext uri="{FF2B5EF4-FFF2-40B4-BE49-F238E27FC236}">
              <a16:creationId xmlns:a16="http://schemas.microsoft.com/office/drawing/2014/main" id="{C669BDD2-43B6-5B88-9A61-7E514C062245}"/>
            </a:ext>
          </a:extLst>
        </p:cNvPr>
        <p:cNvGrpSpPr/>
        <p:nvPr/>
      </p:nvGrpSpPr>
      <p:grpSpPr>
        <a:xfrm>
          <a:off x="0" y="0"/>
          <a:ext cx="0" cy="0"/>
          <a:chOff x="0" y="0"/>
          <a:chExt cx="0" cy="0"/>
        </a:xfrm>
      </p:grpSpPr>
      <p:sp>
        <p:nvSpPr>
          <p:cNvPr id="7" name="Rectangle 2">
            <a:extLst>
              <a:ext uri="{FF2B5EF4-FFF2-40B4-BE49-F238E27FC236}">
                <a16:creationId xmlns:a16="http://schemas.microsoft.com/office/drawing/2014/main" id="{3695F0F5-3527-B13C-B235-95EE51A63D18}"/>
              </a:ext>
            </a:extLst>
          </p:cNvPr>
          <p:cNvSpPr txBox="1">
            <a:spLocks noChangeArrowheads="1"/>
          </p:cNvSpPr>
          <p:nvPr/>
        </p:nvSpPr>
        <p:spPr bwMode="auto">
          <a:xfrm>
            <a:off x="1314138" y="250892"/>
            <a:ext cx="9563723" cy="10839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91440" bIns="45720" numCol="1" anchor="t" anchorCtr="0" compatLnSpc="1">
            <a:prstTxWarp prst="textNoShape">
              <a:avLst/>
            </a:prstTxWarp>
          </a:bodyPr>
          <a:lstStyle>
            <a:lvl1pPr algn="l" rtl="0" eaLnBrk="0" fontAlgn="base" hangingPunct="0">
              <a:spcBef>
                <a:spcPct val="0"/>
              </a:spcBef>
              <a:spcAft>
                <a:spcPct val="0"/>
              </a:spcAft>
              <a:defRPr sz="4000" b="1">
                <a:solidFill>
                  <a:schemeClr val="bg1"/>
                </a:solidFill>
                <a:latin typeface="+mj-lt"/>
                <a:ea typeface="+mj-ea"/>
                <a:cs typeface="+mj-cs"/>
              </a:defRPr>
            </a:lvl1pPr>
            <a:lvl2pPr algn="l" rtl="0" eaLnBrk="0" fontAlgn="base" hangingPunct="0">
              <a:spcBef>
                <a:spcPct val="0"/>
              </a:spcBef>
              <a:spcAft>
                <a:spcPct val="0"/>
              </a:spcAft>
              <a:defRPr sz="4000" b="1">
                <a:solidFill>
                  <a:srgbClr val="00704A"/>
                </a:solidFill>
                <a:latin typeface="Chester Zoo" pitchFamily="66" charset="0"/>
              </a:defRPr>
            </a:lvl2pPr>
            <a:lvl3pPr algn="l" rtl="0" eaLnBrk="0" fontAlgn="base" hangingPunct="0">
              <a:spcBef>
                <a:spcPct val="0"/>
              </a:spcBef>
              <a:spcAft>
                <a:spcPct val="0"/>
              </a:spcAft>
              <a:defRPr sz="4000" b="1">
                <a:solidFill>
                  <a:srgbClr val="00704A"/>
                </a:solidFill>
                <a:latin typeface="Chester Zoo" pitchFamily="66" charset="0"/>
              </a:defRPr>
            </a:lvl3pPr>
            <a:lvl4pPr algn="l" rtl="0" eaLnBrk="0" fontAlgn="base" hangingPunct="0">
              <a:spcBef>
                <a:spcPct val="0"/>
              </a:spcBef>
              <a:spcAft>
                <a:spcPct val="0"/>
              </a:spcAft>
              <a:defRPr sz="4000" b="1">
                <a:solidFill>
                  <a:srgbClr val="00704A"/>
                </a:solidFill>
                <a:latin typeface="Chester Zoo" pitchFamily="66" charset="0"/>
              </a:defRPr>
            </a:lvl4pPr>
            <a:lvl5pPr algn="l" rtl="0" eaLnBrk="0" fontAlgn="base" hangingPunct="0">
              <a:spcBef>
                <a:spcPct val="0"/>
              </a:spcBef>
              <a:spcAft>
                <a:spcPct val="0"/>
              </a:spcAft>
              <a:defRPr sz="4000" b="1">
                <a:solidFill>
                  <a:srgbClr val="00704A"/>
                </a:solidFill>
                <a:latin typeface="Chester Zoo" pitchFamily="66" charset="0"/>
              </a:defRPr>
            </a:lvl5pPr>
            <a:lvl6pPr marL="457200" algn="l" rtl="0" fontAlgn="base">
              <a:spcBef>
                <a:spcPct val="0"/>
              </a:spcBef>
              <a:spcAft>
                <a:spcPct val="0"/>
              </a:spcAft>
              <a:defRPr sz="4000" b="1">
                <a:solidFill>
                  <a:srgbClr val="00704A"/>
                </a:solidFill>
                <a:latin typeface="Chester Zoo" pitchFamily="66" charset="0"/>
              </a:defRPr>
            </a:lvl6pPr>
            <a:lvl7pPr marL="914400" algn="l" rtl="0" fontAlgn="base">
              <a:spcBef>
                <a:spcPct val="0"/>
              </a:spcBef>
              <a:spcAft>
                <a:spcPct val="0"/>
              </a:spcAft>
              <a:defRPr sz="4000" b="1">
                <a:solidFill>
                  <a:srgbClr val="00704A"/>
                </a:solidFill>
                <a:latin typeface="Chester Zoo" pitchFamily="66" charset="0"/>
              </a:defRPr>
            </a:lvl7pPr>
            <a:lvl8pPr marL="1371600" algn="l" rtl="0" fontAlgn="base">
              <a:spcBef>
                <a:spcPct val="0"/>
              </a:spcBef>
              <a:spcAft>
                <a:spcPct val="0"/>
              </a:spcAft>
              <a:defRPr sz="4000" b="1">
                <a:solidFill>
                  <a:srgbClr val="00704A"/>
                </a:solidFill>
                <a:latin typeface="Chester Zoo" pitchFamily="66" charset="0"/>
              </a:defRPr>
            </a:lvl8pPr>
            <a:lvl9pPr marL="1828800" algn="l" rtl="0" fontAlgn="base">
              <a:spcBef>
                <a:spcPct val="0"/>
              </a:spcBef>
              <a:spcAft>
                <a:spcPct val="0"/>
              </a:spcAft>
              <a:defRPr sz="4000" b="1">
                <a:solidFill>
                  <a:srgbClr val="00704A"/>
                </a:solidFill>
                <a:latin typeface="Chester Zoo" pitchFamily="66" charset="0"/>
              </a:defRPr>
            </a:lvl9pPr>
          </a:lstStyle>
          <a:p>
            <a:pPr eaLnBrk="1" hangingPunct="1"/>
            <a:r>
              <a:rPr lang="en-GB" sz="5400" dirty="0">
                <a:solidFill>
                  <a:schemeClr val="accent4"/>
                </a:solidFill>
                <a:latin typeface="CZoo Sharp Grotesk" panose="020B0803050702030204" pitchFamily="34" charset="0"/>
                <a:ea typeface="CZoo Sharp Grotesk" panose="020B0803050702030204" pitchFamily="34" charset="0"/>
              </a:rPr>
              <a:t>Zoo job: Communicator</a:t>
            </a:r>
            <a:endParaRPr lang="en-US" sz="4400" dirty="0">
              <a:solidFill>
                <a:schemeClr val="accent4"/>
              </a:solidFill>
              <a:latin typeface="CZoo Sharp Grotesk" panose="020B0803050702030204" pitchFamily="34" charset="0"/>
              <a:ea typeface="CZoo Sharp Grotesk" panose="020B0803050702030204" pitchFamily="34" charset="0"/>
            </a:endParaRPr>
          </a:p>
          <a:p>
            <a:pPr eaLnBrk="1" hangingPunct="1"/>
            <a:endParaRPr lang="en-GB" altLang="en-US" sz="5400" kern="0" dirty="0">
              <a:solidFill>
                <a:schemeClr val="accent4"/>
              </a:solidFill>
              <a:latin typeface="CZoo Sharp Grotesk" panose="020B0803050702030204" pitchFamily="34" charset="0"/>
              <a:ea typeface="CZoo Sharp Grotesk" panose="020B0803050702030204" pitchFamily="34" charset="0"/>
              <a:cs typeface="Chester Zoo" panose="03000502030602020002" pitchFamily="66" charset="0"/>
            </a:endParaRPr>
          </a:p>
        </p:txBody>
      </p:sp>
      <p:sp>
        <p:nvSpPr>
          <p:cNvPr id="2" name="Rectangle: Rounded Corners 1">
            <a:extLst>
              <a:ext uri="{FF2B5EF4-FFF2-40B4-BE49-F238E27FC236}">
                <a16:creationId xmlns:a16="http://schemas.microsoft.com/office/drawing/2014/main" id="{D5E44B78-ACA7-3D71-85E1-65BB3F468194}"/>
              </a:ext>
            </a:extLst>
          </p:cNvPr>
          <p:cNvSpPr/>
          <p:nvPr/>
        </p:nvSpPr>
        <p:spPr>
          <a:xfrm>
            <a:off x="336000" y="-177566"/>
            <a:ext cx="720000" cy="1255999"/>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itle 1">
            <a:extLst>
              <a:ext uri="{FF2B5EF4-FFF2-40B4-BE49-F238E27FC236}">
                <a16:creationId xmlns:a16="http://schemas.microsoft.com/office/drawing/2014/main" id="{DCD96E72-73FC-9E0D-A24D-6C89287F8AA5}"/>
              </a:ext>
            </a:extLst>
          </p:cNvPr>
          <p:cNvSpPr txBox="1">
            <a:spLocks/>
          </p:cNvSpPr>
          <p:nvPr/>
        </p:nvSpPr>
        <p:spPr>
          <a:xfrm>
            <a:off x="336000" y="620491"/>
            <a:ext cx="1744056" cy="5863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200" b="1" dirty="0">
                <a:solidFill>
                  <a:schemeClr val="tx2"/>
                </a:solidFill>
                <a:latin typeface="CZoo Sharp Grotesk" panose="020B0803050702030204" pitchFamily="34" charset="0"/>
                <a:ea typeface="CZoo Sharp Grotesk" panose="020B0803050702030204" pitchFamily="34" charset="0"/>
                <a:cs typeface="Calibri Light" panose="020F0302020204030204" pitchFamily="34" charset="0"/>
              </a:rPr>
              <a:t>LEARNING</a:t>
            </a:r>
          </a:p>
        </p:txBody>
      </p:sp>
      <p:pic>
        <p:nvPicPr>
          <p:cNvPr id="15" name="Picture 14" descr="A logo with a black background&#10;&#10;AI-generated content may be incorrect.">
            <a:extLst>
              <a:ext uri="{FF2B5EF4-FFF2-40B4-BE49-F238E27FC236}">
                <a16:creationId xmlns:a16="http://schemas.microsoft.com/office/drawing/2014/main" id="{92E63C61-C481-0215-E290-461EFBD553E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1753" y="108009"/>
            <a:ext cx="609282" cy="684848"/>
          </a:xfrm>
          <a:prstGeom prst="rect">
            <a:avLst/>
          </a:prstGeom>
        </p:spPr>
      </p:pic>
      <p:sp>
        <p:nvSpPr>
          <p:cNvPr id="5" name="Rectangle: Diagonal Corners Rounded 4">
            <a:extLst>
              <a:ext uri="{FF2B5EF4-FFF2-40B4-BE49-F238E27FC236}">
                <a16:creationId xmlns:a16="http://schemas.microsoft.com/office/drawing/2014/main" id="{6698AD62-596B-F1C9-7575-BEEE93B61D78}"/>
              </a:ext>
            </a:extLst>
          </p:cNvPr>
          <p:cNvSpPr/>
          <p:nvPr/>
        </p:nvSpPr>
        <p:spPr>
          <a:xfrm>
            <a:off x="10956000" y="6575822"/>
            <a:ext cx="756000" cy="564356"/>
          </a:xfrm>
          <a:prstGeom prst="round2DiagRect">
            <a:avLst>
              <a:gd name="adj1" fmla="val 11391"/>
              <a:gd name="adj2" fmla="val 9704"/>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accent1"/>
              </a:solidFill>
              <a:highlight>
                <a:srgbClr val="FFFF00"/>
              </a:highlight>
            </a:endParaRPr>
          </a:p>
        </p:txBody>
      </p:sp>
      <p:sp>
        <p:nvSpPr>
          <p:cNvPr id="13" name="TextBox 12">
            <a:extLst>
              <a:ext uri="{FF2B5EF4-FFF2-40B4-BE49-F238E27FC236}">
                <a16:creationId xmlns:a16="http://schemas.microsoft.com/office/drawing/2014/main" id="{37ED8004-10F0-1250-D9E8-FD8D632BFBC0}"/>
              </a:ext>
            </a:extLst>
          </p:cNvPr>
          <p:cNvSpPr txBox="1"/>
          <p:nvPr/>
        </p:nvSpPr>
        <p:spPr>
          <a:xfrm>
            <a:off x="10596000" y="6622038"/>
            <a:ext cx="1270422" cy="235962"/>
          </a:xfrm>
          <a:prstGeom prst="rect">
            <a:avLst/>
          </a:prstGeom>
          <a:noFill/>
        </p:spPr>
        <p:txBody>
          <a:bodyPr wrap="square" rtlCol="0">
            <a:spAutoFit/>
          </a:bodyPr>
          <a:lstStyle/>
          <a:p>
            <a:pPr lvl="1"/>
            <a:r>
              <a:rPr lang="en-GB" sz="1400" baseline="30000" dirty="0">
                <a:solidFill>
                  <a:schemeClr val="tx2"/>
                </a:solidFill>
                <a:latin typeface="CZoo Sharp Grotesk" panose="020B0803050702030204" pitchFamily="34" charset="0"/>
                <a:ea typeface="CZoo Sharp Grotesk" panose="020B0803050702030204" pitchFamily="34" charset="0"/>
              </a:rPr>
              <a:t>@</a:t>
            </a:r>
            <a:r>
              <a:rPr lang="en-GB" sz="1400" baseline="30000" dirty="0" err="1">
                <a:solidFill>
                  <a:schemeClr val="tx2"/>
                </a:solidFill>
                <a:latin typeface="CZoo Sharp Grotesk" panose="020B0803050702030204" pitchFamily="34" charset="0"/>
                <a:ea typeface="CZoo Sharp Grotesk" panose="020B0803050702030204" pitchFamily="34" charset="0"/>
              </a:rPr>
              <a:t>LearnatCZ</a:t>
            </a:r>
            <a:endParaRPr lang="en-GB" sz="1400" baseline="30000" dirty="0">
              <a:solidFill>
                <a:schemeClr val="tx2"/>
              </a:solidFill>
              <a:latin typeface="CZoo Sharp Grotesk" panose="020B0803050702030204" pitchFamily="34" charset="0"/>
              <a:ea typeface="CZoo Sharp Grotesk" panose="020B0803050702030204" pitchFamily="34" charset="0"/>
            </a:endParaRPr>
          </a:p>
        </p:txBody>
      </p:sp>
      <p:pic>
        <p:nvPicPr>
          <p:cNvPr id="14" name="Picture 13" descr="­A screenshot of a phone">
            <a:extLst>
              <a:ext uri="{FF2B5EF4-FFF2-40B4-BE49-F238E27FC236}">
                <a16:creationId xmlns:a16="http://schemas.microsoft.com/office/drawing/2014/main" id="{583ED378-2351-D07D-0E37-F6AB18C334B7}"/>
              </a:ext>
            </a:extLst>
          </p:cNvPr>
          <p:cNvPicPr>
            <a:picLocks noChangeAspect="1"/>
          </p:cNvPicPr>
          <p:nvPr/>
        </p:nvPicPr>
        <p:blipFill>
          <a:blip r:embed="rId5">
            <a:extLst>
              <a:ext uri="{28A0092B-C50C-407E-A947-70E740481C1C}">
                <a14:useLocalDpi xmlns:a14="http://schemas.microsoft.com/office/drawing/2010/main" val="0"/>
              </a:ext>
            </a:extLst>
          </a:blip>
          <a:srcRect l="-2318" t="-2677" r="77318" b="52508"/>
          <a:stretch>
            <a:fillRect/>
          </a:stretch>
        </p:blipFill>
        <p:spPr>
          <a:xfrm>
            <a:off x="11002803" y="6622038"/>
            <a:ext cx="133197" cy="133197"/>
          </a:xfrm>
          <a:prstGeom prst="rect">
            <a:avLst/>
          </a:prstGeom>
        </p:spPr>
      </p:pic>
      <p:pic>
        <p:nvPicPr>
          <p:cNvPr id="6" name="Picture 5" descr="A white and red circle with a white speech bubble in the middle&#10;&#10;AI-generated content may be incorrect.">
            <a:extLst>
              <a:ext uri="{FF2B5EF4-FFF2-40B4-BE49-F238E27FC236}">
                <a16:creationId xmlns:a16="http://schemas.microsoft.com/office/drawing/2014/main" id="{98D441C7-21E5-0AAB-7052-FD354FC6426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05275" y="4033158"/>
            <a:ext cx="2268705" cy="2268705"/>
          </a:xfrm>
          <a:prstGeom prst="rect">
            <a:avLst/>
          </a:prstGeom>
        </p:spPr>
      </p:pic>
      <p:pic>
        <p:nvPicPr>
          <p:cNvPr id="9" name="Picture 8" descr="A white circle with a light bulb in the center&#10;&#10;AI-generated content may be incorrect.">
            <a:extLst>
              <a:ext uri="{FF2B5EF4-FFF2-40B4-BE49-F238E27FC236}">
                <a16:creationId xmlns:a16="http://schemas.microsoft.com/office/drawing/2014/main" id="{21B6DAA4-A1DC-B3EF-6A41-5CB98B885ED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515050" y="1446238"/>
            <a:ext cx="2268705" cy="2268705"/>
          </a:xfrm>
          <a:prstGeom prst="rect">
            <a:avLst/>
          </a:prstGeom>
        </p:spPr>
      </p:pic>
      <p:pic>
        <p:nvPicPr>
          <p:cNvPr id="3" name="Online Media 2" title="I'm a Changemaker - Cam">
            <a:hlinkClick r:id="" action="ppaction://media"/>
            <a:extLst>
              <a:ext uri="{FF2B5EF4-FFF2-40B4-BE49-F238E27FC236}">
                <a16:creationId xmlns:a16="http://schemas.microsoft.com/office/drawing/2014/main" id="{71361854-81C4-6B05-18BF-7CDBB4127DF0}"/>
              </a:ext>
            </a:extLst>
          </p:cNvPr>
          <p:cNvPicPr>
            <a:picLocks noRot="1" noChangeAspect="1"/>
          </p:cNvPicPr>
          <p:nvPr>
            <a:videoFile r:link="rId1"/>
          </p:nvPr>
        </p:nvPicPr>
        <p:blipFill>
          <a:blip r:embed="rId8"/>
          <a:stretch>
            <a:fillRect/>
          </a:stretch>
        </p:blipFill>
        <p:spPr>
          <a:xfrm>
            <a:off x="696000" y="1512388"/>
            <a:ext cx="8369589" cy="4725121"/>
          </a:xfrm>
          <a:prstGeom prst="rect">
            <a:avLst/>
          </a:prstGeom>
        </p:spPr>
      </p:pic>
      <p:sp>
        <p:nvSpPr>
          <p:cNvPr id="4" name="TextBox 3">
            <a:extLst>
              <a:ext uri="{FF2B5EF4-FFF2-40B4-BE49-F238E27FC236}">
                <a16:creationId xmlns:a16="http://schemas.microsoft.com/office/drawing/2014/main" id="{FD656A29-87EB-88E7-6D5C-17ECEA858EA9}"/>
              </a:ext>
            </a:extLst>
          </p:cNvPr>
          <p:cNvSpPr txBox="1"/>
          <p:nvPr/>
        </p:nvSpPr>
        <p:spPr>
          <a:xfrm>
            <a:off x="617933" y="6325346"/>
            <a:ext cx="6564618" cy="369332"/>
          </a:xfrm>
          <a:prstGeom prst="rect">
            <a:avLst/>
          </a:prstGeom>
          <a:noFill/>
        </p:spPr>
        <p:txBody>
          <a:bodyPr wrap="none" rtlCol="0">
            <a:spAutoFit/>
          </a:bodyPr>
          <a:lstStyle/>
          <a:p>
            <a:r>
              <a:rPr lang="en-GB" dirty="0">
                <a:solidFill>
                  <a:schemeClr val="accent4"/>
                </a:solidFill>
              </a:rPr>
              <a:t>Cam Whitnall from Hertfordshire Zoo and Big Cat Sanctuary</a:t>
            </a:r>
          </a:p>
        </p:txBody>
      </p:sp>
    </p:spTree>
    <p:extLst>
      <p:ext uri="{BB962C8B-B14F-4D97-AF65-F5344CB8AC3E}">
        <p14:creationId xmlns:p14="http://schemas.microsoft.com/office/powerpoint/2010/main" val="40483793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03E40"/>
        </a:solidFill>
        <a:effectLst/>
      </p:bgPr>
    </p:bg>
    <p:spTree>
      <p:nvGrpSpPr>
        <p:cNvPr id="1" name="">
          <a:extLst>
            <a:ext uri="{FF2B5EF4-FFF2-40B4-BE49-F238E27FC236}">
              <a16:creationId xmlns:a16="http://schemas.microsoft.com/office/drawing/2014/main" id="{837F5E08-6C02-B5D7-4A65-08EFD361483D}"/>
            </a:ext>
          </a:extLst>
        </p:cNvPr>
        <p:cNvGrpSpPr/>
        <p:nvPr/>
      </p:nvGrpSpPr>
      <p:grpSpPr>
        <a:xfrm>
          <a:off x="0" y="0"/>
          <a:ext cx="0" cy="0"/>
          <a:chOff x="0" y="0"/>
          <a:chExt cx="0" cy="0"/>
        </a:xfrm>
      </p:grpSpPr>
      <p:sp>
        <p:nvSpPr>
          <p:cNvPr id="7" name="Rectangle 2">
            <a:extLst>
              <a:ext uri="{FF2B5EF4-FFF2-40B4-BE49-F238E27FC236}">
                <a16:creationId xmlns:a16="http://schemas.microsoft.com/office/drawing/2014/main" id="{0D4C764B-8C9A-6715-4374-CC8533523276}"/>
              </a:ext>
            </a:extLst>
          </p:cNvPr>
          <p:cNvSpPr txBox="1">
            <a:spLocks noChangeArrowheads="1"/>
          </p:cNvSpPr>
          <p:nvPr/>
        </p:nvSpPr>
        <p:spPr bwMode="auto">
          <a:xfrm rot="16200000">
            <a:off x="-3573834" y="1188898"/>
            <a:ext cx="9563723" cy="10839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91440" bIns="45720" numCol="1" anchor="t" anchorCtr="0" compatLnSpc="1">
            <a:prstTxWarp prst="textNoShape">
              <a:avLst/>
            </a:prstTxWarp>
          </a:bodyPr>
          <a:lstStyle>
            <a:lvl1pPr algn="l" rtl="0" eaLnBrk="0" fontAlgn="base" hangingPunct="0">
              <a:spcBef>
                <a:spcPct val="0"/>
              </a:spcBef>
              <a:spcAft>
                <a:spcPct val="0"/>
              </a:spcAft>
              <a:defRPr sz="4000" b="1">
                <a:solidFill>
                  <a:schemeClr val="bg1"/>
                </a:solidFill>
                <a:latin typeface="+mj-lt"/>
                <a:ea typeface="+mj-ea"/>
                <a:cs typeface="+mj-cs"/>
              </a:defRPr>
            </a:lvl1pPr>
            <a:lvl2pPr algn="l" rtl="0" eaLnBrk="0" fontAlgn="base" hangingPunct="0">
              <a:spcBef>
                <a:spcPct val="0"/>
              </a:spcBef>
              <a:spcAft>
                <a:spcPct val="0"/>
              </a:spcAft>
              <a:defRPr sz="4000" b="1">
                <a:solidFill>
                  <a:srgbClr val="00704A"/>
                </a:solidFill>
                <a:latin typeface="Chester Zoo" pitchFamily="66" charset="0"/>
              </a:defRPr>
            </a:lvl2pPr>
            <a:lvl3pPr algn="l" rtl="0" eaLnBrk="0" fontAlgn="base" hangingPunct="0">
              <a:spcBef>
                <a:spcPct val="0"/>
              </a:spcBef>
              <a:spcAft>
                <a:spcPct val="0"/>
              </a:spcAft>
              <a:defRPr sz="4000" b="1">
                <a:solidFill>
                  <a:srgbClr val="00704A"/>
                </a:solidFill>
                <a:latin typeface="Chester Zoo" pitchFamily="66" charset="0"/>
              </a:defRPr>
            </a:lvl3pPr>
            <a:lvl4pPr algn="l" rtl="0" eaLnBrk="0" fontAlgn="base" hangingPunct="0">
              <a:spcBef>
                <a:spcPct val="0"/>
              </a:spcBef>
              <a:spcAft>
                <a:spcPct val="0"/>
              </a:spcAft>
              <a:defRPr sz="4000" b="1">
                <a:solidFill>
                  <a:srgbClr val="00704A"/>
                </a:solidFill>
                <a:latin typeface="Chester Zoo" pitchFamily="66" charset="0"/>
              </a:defRPr>
            </a:lvl4pPr>
            <a:lvl5pPr algn="l" rtl="0" eaLnBrk="0" fontAlgn="base" hangingPunct="0">
              <a:spcBef>
                <a:spcPct val="0"/>
              </a:spcBef>
              <a:spcAft>
                <a:spcPct val="0"/>
              </a:spcAft>
              <a:defRPr sz="4000" b="1">
                <a:solidFill>
                  <a:srgbClr val="00704A"/>
                </a:solidFill>
                <a:latin typeface="Chester Zoo" pitchFamily="66" charset="0"/>
              </a:defRPr>
            </a:lvl5pPr>
            <a:lvl6pPr marL="457200" algn="l" rtl="0" fontAlgn="base">
              <a:spcBef>
                <a:spcPct val="0"/>
              </a:spcBef>
              <a:spcAft>
                <a:spcPct val="0"/>
              </a:spcAft>
              <a:defRPr sz="4000" b="1">
                <a:solidFill>
                  <a:srgbClr val="00704A"/>
                </a:solidFill>
                <a:latin typeface="Chester Zoo" pitchFamily="66" charset="0"/>
              </a:defRPr>
            </a:lvl6pPr>
            <a:lvl7pPr marL="914400" algn="l" rtl="0" fontAlgn="base">
              <a:spcBef>
                <a:spcPct val="0"/>
              </a:spcBef>
              <a:spcAft>
                <a:spcPct val="0"/>
              </a:spcAft>
              <a:defRPr sz="4000" b="1">
                <a:solidFill>
                  <a:srgbClr val="00704A"/>
                </a:solidFill>
                <a:latin typeface="Chester Zoo" pitchFamily="66" charset="0"/>
              </a:defRPr>
            </a:lvl7pPr>
            <a:lvl8pPr marL="1371600" algn="l" rtl="0" fontAlgn="base">
              <a:spcBef>
                <a:spcPct val="0"/>
              </a:spcBef>
              <a:spcAft>
                <a:spcPct val="0"/>
              </a:spcAft>
              <a:defRPr sz="4000" b="1">
                <a:solidFill>
                  <a:srgbClr val="00704A"/>
                </a:solidFill>
                <a:latin typeface="Chester Zoo" pitchFamily="66" charset="0"/>
              </a:defRPr>
            </a:lvl8pPr>
            <a:lvl9pPr marL="1828800" algn="l" rtl="0" fontAlgn="base">
              <a:spcBef>
                <a:spcPct val="0"/>
              </a:spcBef>
              <a:spcAft>
                <a:spcPct val="0"/>
              </a:spcAft>
              <a:defRPr sz="4000" b="1">
                <a:solidFill>
                  <a:srgbClr val="00704A"/>
                </a:solidFill>
                <a:latin typeface="Chester Zoo" pitchFamily="66" charset="0"/>
              </a:defRPr>
            </a:lvl9pPr>
          </a:lstStyle>
          <a:p>
            <a:pPr eaLnBrk="1" hangingPunct="1"/>
            <a:r>
              <a:rPr lang="en-GB" sz="4800" dirty="0">
                <a:solidFill>
                  <a:schemeClr val="accent4"/>
                </a:solidFill>
                <a:latin typeface="CZoo Sharp Grotesk" panose="020B0803050702030204" pitchFamily="34" charset="0"/>
                <a:ea typeface="CZoo Sharp Grotesk" panose="020B0803050702030204" pitchFamily="34" charset="0"/>
              </a:rPr>
              <a:t>Communicator Activity</a:t>
            </a:r>
            <a:endParaRPr lang="en-US" dirty="0">
              <a:solidFill>
                <a:schemeClr val="accent4"/>
              </a:solidFill>
              <a:latin typeface="CZoo Sharp Grotesk" panose="020B0803050702030204" pitchFamily="34" charset="0"/>
              <a:ea typeface="CZoo Sharp Grotesk" panose="020B0803050702030204" pitchFamily="34" charset="0"/>
            </a:endParaRPr>
          </a:p>
          <a:p>
            <a:pPr eaLnBrk="1" hangingPunct="1"/>
            <a:endParaRPr lang="en-GB" altLang="en-US" sz="5400" kern="0" dirty="0">
              <a:solidFill>
                <a:schemeClr val="accent4"/>
              </a:solidFill>
              <a:latin typeface="CZoo Sharp Grotesk" panose="020B0803050702030204" pitchFamily="34" charset="0"/>
              <a:ea typeface="CZoo Sharp Grotesk" panose="020B0803050702030204" pitchFamily="34" charset="0"/>
              <a:cs typeface="Chester Zoo" panose="03000502030602020002" pitchFamily="66" charset="0"/>
            </a:endParaRPr>
          </a:p>
        </p:txBody>
      </p:sp>
      <p:sp>
        <p:nvSpPr>
          <p:cNvPr id="2" name="Rectangle: Rounded Corners 1">
            <a:extLst>
              <a:ext uri="{FF2B5EF4-FFF2-40B4-BE49-F238E27FC236}">
                <a16:creationId xmlns:a16="http://schemas.microsoft.com/office/drawing/2014/main" id="{F195BA29-14E1-A68D-3886-F8736DB4CBF2}"/>
              </a:ext>
            </a:extLst>
          </p:cNvPr>
          <p:cNvSpPr/>
          <p:nvPr/>
        </p:nvSpPr>
        <p:spPr>
          <a:xfrm>
            <a:off x="336000" y="-177566"/>
            <a:ext cx="720000" cy="1255999"/>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itle 1">
            <a:extLst>
              <a:ext uri="{FF2B5EF4-FFF2-40B4-BE49-F238E27FC236}">
                <a16:creationId xmlns:a16="http://schemas.microsoft.com/office/drawing/2014/main" id="{E4DF588F-DCB4-CE6D-5062-1EC62E6CCE77}"/>
              </a:ext>
            </a:extLst>
          </p:cNvPr>
          <p:cNvSpPr txBox="1">
            <a:spLocks/>
          </p:cNvSpPr>
          <p:nvPr/>
        </p:nvSpPr>
        <p:spPr>
          <a:xfrm>
            <a:off x="336000" y="620491"/>
            <a:ext cx="1744056" cy="5863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200" b="1" dirty="0">
                <a:solidFill>
                  <a:schemeClr val="tx2"/>
                </a:solidFill>
                <a:latin typeface="CZoo Sharp Grotesk" panose="020B0803050702030204" pitchFamily="34" charset="0"/>
                <a:ea typeface="CZoo Sharp Grotesk" panose="020B0803050702030204" pitchFamily="34" charset="0"/>
                <a:cs typeface="Calibri Light" panose="020F0302020204030204" pitchFamily="34" charset="0"/>
              </a:rPr>
              <a:t>LEARNING</a:t>
            </a:r>
          </a:p>
        </p:txBody>
      </p:sp>
      <p:pic>
        <p:nvPicPr>
          <p:cNvPr id="15" name="Picture 14" descr="A logo with a black background&#10;&#10;AI-generated content may be incorrect.">
            <a:extLst>
              <a:ext uri="{FF2B5EF4-FFF2-40B4-BE49-F238E27FC236}">
                <a16:creationId xmlns:a16="http://schemas.microsoft.com/office/drawing/2014/main" id="{6E810A0A-9449-E3F7-CB24-7D6F68135A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753" y="108009"/>
            <a:ext cx="609282" cy="684848"/>
          </a:xfrm>
          <a:prstGeom prst="rect">
            <a:avLst/>
          </a:prstGeom>
        </p:spPr>
      </p:pic>
      <p:sp>
        <p:nvSpPr>
          <p:cNvPr id="5" name="Rectangle: Diagonal Corners Rounded 4">
            <a:extLst>
              <a:ext uri="{FF2B5EF4-FFF2-40B4-BE49-F238E27FC236}">
                <a16:creationId xmlns:a16="http://schemas.microsoft.com/office/drawing/2014/main" id="{D9F19D80-53DD-29A1-4F82-F95E907A3062}"/>
              </a:ext>
            </a:extLst>
          </p:cNvPr>
          <p:cNvSpPr/>
          <p:nvPr/>
        </p:nvSpPr>
        <p:spPr>
          <a:xfrm>
            <a:off x="10956000" y="6575822"/>
            <a:ext cx="756000" cy="564356"/>
          </a:xfrm>
          <a:prstGeom prst="round2DiagRect">
            <a:avLst>
              <a:gd name="adj1" fmla="val 11391"/>
              <a:gd name="adj2" fmla="val 9704"/>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accent1"/>
              </a:solidFill>
              <a:highlight>
                <a:srgbClr val="FFFF00"/>
              </a:highlight>
            </a:endParaRPr>
          </a:p>
        </p:txBody>
      </p:sp>
      <p:sp>
        <p:nvSpPr>
          <p:cNvPr id="13" name="TextBox 12">
            <a:extLst>
              <a:ext uri="{FF2B5EF4-FFF2-40B4-BE49-F238E27FC236}">
                <a16:creationId xmlns:a16="http://schemas.microsoft.com/office/drawing/2014/main" id="{6EC7D57D-B64D-7F6E-970A-8AECC4FF3F4C}"/>
              </a:ext>
            </a:extLst>
          </p:cNvPr>
          <p:cNvSpPr txBox="1"/>
          <p:nvPr/>
        </p:nvSpPr>
        <p:spPr>
          <a:xfrm>
            <a:off x="10596000" y="6622038"/>
            <a:ext cx="1270422" cy="235962"/>
          </a:xfrm>
          <a:prstGeom prst="rect">
            <a:avLst/>
          </a:prstGeom>
          <a:noFill/>
        </p:spPr>
        <p:txBody>
          <a:bodyPr wrap="square" rtlCol="0">
            <a:spAutoFit/>
          </a:bodyPr>
          <a:lstStyle/>
          <a:p>
            <a:pPr lvl="1"/>
            <a:r>
              <a:rPr lang="en-GB" sz="1400" baseline="30000" dirty="0">
                <a:solidFill>
                  <a:schemeClr val="tx2"/>
                </a:solidFill>
                <a:latin typeface="CZoo Sharp Grotesk" panose="020B0803050702030204" pitchFamily="34" charset="0"/>
                <a:ea typeface="CZoo Sharp Grotesk" panose="020B0803050702030204" pitchFamily="34" charset="0"/>
              </a:rPr>
              <a:t>@</a:t>
            </a:r>
            <a:r>
              <a:rPr lang="en-GB" sz="1400" baseline="30000" dirty="0" err="1">
                <a:solidFill>
                  <a:schemeClr val="tx2"/>
                </a:solidFill>
                <a:latin typeface="CZoo Sharp Grotesk" panose="020B0803050702030204" pitchFamily="34" charset="0"/>
                <a:ea typeface="CZoo Sharp Grotesk" panose="020B0803050702030204" pitchFamily="34" charset="0"/>
              </a:rPr>
              <a:t>LearnatCZ</a:t>
            </a:r>
            <a:endParaRPr lang="en-GB" sz="1400" baseline="30000" dirty="0">
              <a:solidFill>
                <a:schemeClr val="tx2"/>
              </a:solidFill>
              <a:latin typeface="CZoo Sharp Grotesk" panose="020B0803050702030204" pitchFamily="34" charset="0"/>
              <a:ea typeface="CZoo Sharp Grotesk" panose="020B0803050702030204" pitchFamily="34" charset="0"/>
            </a:endParaRPr>
          </a:p>
        </p:txBody>
      </p:sp>
      <p:pic>
        <p:nvPicPr>
          <p:cNvPr id="14" name="Picture 13" descr="­A screenshot of a phone">
            <a:extLst>
              <a:ext uri="{FF2B5EF4-FFF2-40B4-BE49-F238E27FC236}">
                <a16:creationId xmlns:a16="http://schemas.microsoft.com/office/drawing/2014/main" id="{E87BD62F-CA2C-88B6-6BB1-7D6E182CEB75}"/>
              </a:ext>
            </a:extLst>
          </p:cNvPr>
          <p:cNvPicPr>
            <a:picLocks noChangeAspect="1"/>
          </p:cNvPicPr>
          <p:nvPr/>
        </p:nvPicPr>
        <p:blipFill>
          <a:blip r:embed="rId4">
            <a:extLst>
              <a:ext uri="{28A0092B-C50C-407E-A947-70E740481C1C}">
                <a14:useLocalDpi xmlns:a14="http://schemas.microsoft.com/office/drawing/2010/main" val="0"/>
              </a:ext>
            </a:extLst>
          </a:blip>
          <a:srcRect l="-2318" t="-2677" r="77318" b="52508"/>
          <a:stretch>
            <a:fillRect/>
          </a:stretch>
        </p:blipFill>
        <p:spPr>
          <a:xfrm>
            <a:off x="11002803" y="6622038"/>
            <a:ext cx="133197" cy="133197"/>
          </a:xfrm>
          <a:prstGeom prst="rect">
            <a:avLst/>
          </a:prstGeom>
        </p:spPr>
      </p:pic>
      <p:pic>
        <p:nvPicPr>
          <p:cNvPr id="6" name="Picture 5">
            <a:extLst>
              <a:ext uri="{FF2B5EF4-FFF2-40B4-BE49-F238E27FC236}">
                <a16:creationId xmlns:a16="http://schemas.microsoft.com/office/drawing/2014/main" id="{F199C6BD-7504-8794-78E8-B945E09CC9F6}"/>
              </a:ext>
            </a:extLst>
          </p:cNvPr>
          <p:cNvPicPr>
            <a:picLocks noChangeAspect="1"/>
          </p:cNvPicPr>
          <p:nvPr/>
        </p:nvPicPr>
        <p:blipFill>
          <a:blip r:embed="rId5"/>
          <a:stretch>
            <a:fillRect/>
          </a:stretch>
        </p:blipFill>
        <p:spPr>
          <a:xfrm>
            <a:off x="2348257" y="0"/>
            <a:ext cx="7495486" cy="6858000"/>
          </a:xfrm>
          <a:prstGeom prst="rect">
            <a:avLst/>
          </a:prstGeom>
        </p:spPr>
      </p:pic>
      <p:pic>
        <p:nvPicPr>
          <p:cNvPr id="8" name="Picture 7" descr="A white and red circle with a white speech bubble in the middle&#10;&#10;AI-generated content may be incorrect.">
            <a:extLst>
              <a:ext uri="{FF2B5EF4-FFF2-40B4-BE49-F238E27FC236}">
                <a16:creationId xmlns:a16="http://schemas.microsoft.com/office/drawing/2014/main" id="{D275E6C3-496B-86B9-8E70-F2DEAE49269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43788" y="3858944"/>
            <a:ext cx="2098480" cy="2098480"/>
          </a:xfrm>
          <a:prstGeom prst="rect">
            <a:avLst/>
          </a:prstGeom>
        </p:spPr>
      </p:pic>
      <p:pic>
        <p:nvPicPr>
          <p:cNvPr id="9" name="Picture 8" descr="A white circle with a light bulb in the center&#10;&#10;AI-generated content may be incorrect.">
            <a:extLst>
              <a:ext uri="{FF2B5EF4-FFF2-40B4-BE49-F238E27FC236}">
                <a16:creationId xmlns:a16="http://schemas.microsoft.com/office/drawing/2014/main" id="{2CA14F9D-77C8-4B4F-C151-6EED9AEE329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953563" y="1272024"/>
            <a:ext cx="2098480" cy="2098480"/>
          </a:xfrm>
          <a:prstGeom prst="rect">
            <a:avLst/>
          </a:prstGeom>
        </p:spPr>
      </p:pic>
    </p:spTree>
    <p:extLst>
      <p:ext uri="{BB962C8B-B14F-4D97-AF65-F5344CB8AC3E}">
        <p14:creationId xmlns:p14="http://schemas.microsoft.com/office/powerpoint/2010/main" val="167994566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003E40"/>
        </a:solidFill>
        <a:effectLst/>
      </p:bgPr>
    </p:bg>
    <p:spTree>
      <p:nvGrpSpPr>
        <p:cNvPr id="1" name="">
          <a:extLst>
            <a:ext uri="{FF2B5EF4-FFF2-40B4-BE49-F238E27FC236}">
              <a16:creationId xmlns:a16="http://schemas.microsoft.com/office/drawing/2014/main" id="{206FEFEA-AB6E-B4C6-4E8D-4024421FE754}"/>
            </a:ext>
          </a:extLst>
        </p:cNvPr>
        <p:cNvGrpSpPr/>
        <p:nvPr/>
      </p:nvGrpSpPr>
      <p:grpSpPr>
        <a:xfrm>
          <a:off x="0" y="0"/>
          <a:ext cx="0" cy="0"/>
          <a:chOff x="0" y="0"/>
          <a:chExt cx="0" cy="0"/>
        </a:xfrm>
      </p:grpSpPr>
      <p:sp>
        <p:nvSpPr>
          <p:cNvPr id="7" name="Rectangle 2">
            <a:extLst>
              <a:ext uri="{FF2B5EF4-FFF2-40B4-BE49-F238E27FC236}">
                <a16:creationId xmlns:a16="http://schemas.microsoft.com/office/drawing/2014/main" id="{2FA7806E-6A61-EE5D-2E4A-EF28E134AA3E}"/>
              </a:ext>
            </a:extLst>
          </p:cNvPr>
          <p:cNvSpPr txBox="1">
            <a:spLocks noChangeArrowheads="1"/>
          </p:cNvSpPr>
          <p:nvPr/>
        </p:nvSpPr>
        <p:spPr bwMode="auto">
          <a:xfrm>
            <a:off x="1314138" y="320203"/>
            <a:ext cx="9563723" cy="10839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91440" bIns="45720" numCol="1" anchor="t" anchorCtr="0" compatLnSpc="1">
            <a:prstTxWarp prst="textNoShape">
              <a:avLst/>
            </a:prstTxWarp>
          </a:bodyPr>
          <a:lstStyle>
            <a:lvl1pPr algn="l" rtl="0" eaLnBrk="0" fontAlgn="base" hangingPunct="0">
              <a:spcBef>
                <a:spcPct val="0"/>
              </a:spcBef>
              <a:spcAft>
                <a:spcPct val="0"/>
              </a:spcAft>
              <a:defRPr sz="4000" b="1">
                <a:solidFill>
                  <a:schemeClr val="bg1"/>
                </a:solidFill>
                <a:latin typeface="+mj-lt"/>
                <a:ea typeface="+mj-ea"/>
                <a:cs typeface="+mj-cs"/>
              </a:defRPr>
            </a:lvl1pPr>
            <a:lvl2pPr algn="l" rtl="0" eaLnBrk="0" fontAlgn="base" hangingPunct="0">
              <a:spcBef>
                <a:spcPct val="0"/>
              </a:spcBef>
              <a:spcAft>
                <a:spcPct val="0"/>
              </a:spcAft>
              <a:defRPr sz="4000" b="1">
                <a:solidFill>
                  <a:srgbClr val="00704A"/>
                </a:solidFill>
                <a:latin typeface="Chester Zoo" pitchFamily="66" charset="0"/>
              </a:defRPr>
            </a:lvl2pPr>
            <a:lvl3pPr algn="l" rtl="0" eaLnBrk="0" fontAlgn="base" hangingPunct="0">
              <a:spcBef>
                <a:spcPct val="0"/>
              </a:spcBef>
              <a:spcAft>
                <a:spcPct val="0"/>
              </a:spcAft>
              <a:defRPr sz="4000" b="1">
                <a:solidFill>
                  <a:srgbClr val="00704A"/>
                </a:solidFill>
                <a:latin typeface="Chester Zoo" pitchFamily="66" charset="0"/>
              </a:defRPr>
            </a:lvl3pPr>
            <a:lvl4pPr algn="l" rtl="0" eaLnBrk="0" fontAlgn="base" hangingPunct="0">
              <a:spcBef>
                <a:spcPct val="0"/>
              </a:spcBef>
              <a:spcAft>
                <a:spcPct val="0"/>
              </a:spcAft>
              <a:defRPr sz="4000" b="1">
                <a:solidFill>
                  <a:srgbClr val="00704A"/>
                </a:solidFill>
                <a:latin typeface="Chester Zoo" pitchFamily="66" charset="0"/>
              </a:defRPr>
            </a:lvl4pPr>
            <a:lvl5pPr algn="l" rtl="0" eaLnBrk="0" fontAlgn="base" hangingPunct="0">
              <a:spcBef>
                <a:spcPct val="0"/>
              </a:spcBef>
              <a:spcAft>
                <a:spcPct val="0"/>
              </a:spcAft>
              <a:defRPr sz="4000" b="1">
                <a:solidFill>
                  <a:srgbClr val="00704A"/>
                </a:solidFill>
                <a:latin typeface="Chester Zoo" pitchFamily="66" charset="0"/>
              </a:defRPr>
            </a:lvl5pPr>
            <a:lvl6pPr marL="457200" algn="l" rtl="0" fontAlgn="base">
              <a:spcBef>
                <a:spcPct val="0"/>
              </a:spcBef>
              <a:spcAft>
                <a:spcPct val="0"/>
              </a:spcAft>
              <a:defRPr sz="4000" b="1">
                <a:solidFill>
                  <a:srgbClr val="00704A"/>
                </a:solidFill>
                <a:latin typeface="Chester Zoo" pitchFamily="66" charset="0"/>
              </a:defRPr>
            </a:lvl6pPr>
            <a:lvl7pPr marL="914400" algn="l" rtl="0" fontAlgn="base">
              <a:spcBef>
                <a:spcPct val="0"/>
              </a:spcBef>
              <a:spcAft>
                <a:spcPct val="0"/>
              </a:spcAft>
              <a:defRPr sz="4000" b="1">
                <a:solidFill>
                  <a:srgbClr val="00704A"/>
                </a:solidFill>
                <a:latin typeface="Chester Zoo" pitchFamily="66" charset="0"/>
              </a:defRPr>
            </a:lvl7pPr>
            <a:lvl8pPr marL="1371600" algn="l" rtl="0" fontAlgn="base">
              <a:spcBef>
                <a:spcPct val="0"/>
              </a:spcBef>
              <a:spcAft>
                <a:spcPct val="0"/>
              </a:spcAft>
              <a:defRPr sz="4000" b="1">
                <a:solidFill>
                  <a:srgbClr val="00704A"/>
                </a:solidFill>
                <a:latin typeface="Chester Zoo" pitchFamily="66" charset="0"/>
              </a:defRPr>
            </a:lvl8pPr>
            <a:lvl9pPr marL="1828800" algn="l" rtl="0" fontAlgn="base">
              <a:spcBef>
                <a:spcPct val="0"/>
              </a:spcBef>
              <a:spcAft>
                <a:spcPct val="0"/>
              </a:spcAft>
              <a:defRPr sz="4000" b="1">
                <a:solidFill>
                  <a:srgbClr val="00704A"/>
                </a:solidFill>
                <a:latin typeface="Chester Zoo" pitchFamily="66" charset="0"/>
              </a:defRPr>
            </a:lvl9pPr>
          </a:lstStyle>
          <a:p>
            <a:pPr eaLnBrk="1" hangingPunct="1"/>
            <a:r>
              <a:rPr lang="en-GB" sz="5400" dirty="0">
                <a:solidFill>
                  <a:schemeClr val="accent4"/>
                </a:solidFill>
                <a:latin typeface="CZoo Sharp Grotesk" panose="020B0803050702030204" pitchFamily="34" charset="0"/>
                <a:ea typeface="CZoo Sharp Grotesk" panose="020B0803050702030204" pitchFamily="34" charset="0"/>
              </a:rPr>
              <a:t>Zoo job: Field Conservationist</a:t>
            </a:r>
          </a:p>
          <a:p>
            <a:pPr eaLnBrk="1" hangingPunct="1"/>
            <a:endParaRPr lang="en-GB" sz="5400" dirty="0">
              <a:solidFill>
                <a:schemeClr val="accent4"/>
              </a:solidFill>
              <a:latin typeface="CZoo Sharp Grotesk" panose="020B0803050702030204" pitchFamily="34" charset="0"/>
              <a:ea typeface="CZoo Sharp Grotesk" panose="020B0803050702030204" pitchFamily="34" charset="0"/>
            </a:endParaRPr>
          </a:p>
          <a:p>
            <a:pPr eaLnBrk="1" hangingPunct="1"/>
            <a:endParaRPr lang="en-US" sz="4400" dirty="0">
              <a:solidFill>
                <a:schemeClr val="accent4"/>
              </a:solidFill>
              <a:latin typeface="CZoo Sharp Grotesk" panose="020B0803050702030204" pitchFamily="34" charset="0"/>
              <a:ea typeface="CZoo Sharp Grotesk" panose="020B0803050702030204" pitchFamily="34" charset="0"/>
            </a:endParaRPr>
          </a:p>
          <a:p>
            <a:pPr eaLnBrk="1" hangingPunct="1"/>
            <a:endParaRPr lang="en-GB" altLang="en-US" sz="5400" kern="0" dirty="0">
              <a:solidFill>
                <a:schemeClr val="accent4"/>
              </a:solidFill>
              <a:latin typeface="CZoo Sharp Grotesk" panose="020B0803050702030204" pitchFamily="34" charset="0"/>
              <a:ea typeface="CZoo Sharp Grotesk" panose="020B0803050702030204" pitchFamily="34" charset="0"/>
              <a:cs typeface="Chester Zoo" panose="03000502030602020002" pitchFamily="66" charset="0"/>
            </a:endParaRPr>
          </a:p>
        </p:txBody>
      </p:sp>
      <p:sp>
        <p:nvSpPr>
          <p:cNvPr id="2" name="Rectangle: Rounded Corners 1">
            <a:extLst>
              <a:ext uri="{FF2B5EF4-FFF2-40B4-BE49-F238E27FC236}">
                <a16:creationId xmlns:a16="http://schemas.microsoft.com/office/drawing/2014/main" id="{0AECB01D-6420-34F6-02A4-9D83762F934A}"/>
              </a:ext>
            </a:extLst>
          </p:cNvPr>
          <p:cNvSpPr/>
          <p:nvPr/>
        </p:nvSpPr>
        <p:spPr>
          <a:xfrm>
            <a:off x="336000" y="-177566"/>
            <a:ext cx="720000" cy="1255999"/>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itle 1">
            <a:extLst>
              <a:ext uri="{FF2B5EF4-FFF2-40B4-BE49-F238E27FC236}">
                <a16:creationId xmlns:a16="http://schemas.microsoft.com/office/drawing/2014/main" id="{E98C9102-62A1-90C4-2815-B71077F9EA89}"/>
              </a:ext>
            </a:extLst>
          </p:cNvPr>
          <p:cNvSpPr txBox="1">
            <a:spLocks/>
          </p:cNvSpPr>
          <p:nvPr/>
        </p:nvSpPr>
        <p:spPr>
          <a:xfrm>
            <a:off x="336000" y="620491"/>
            <a:ext cx="1744056" cy="5863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200" b="1" dirty="0">
                <a:solidFill>
                  <a:schemeClr val="tx2"/>
                </a:solidFill>
                <a:latin typeface="CZoo Sharp Grotesk" panose="020B0803050702030204" pitchFamily="34" charset="0"/>
                <a:ea typeface="CZoo Sharp Grotesk" panose="020B0803050702030204" pitchFamily="34" charset="0"/>
                <a:cs typeface="Calibri Light" panose="020F0302020204030204" pitchFamily="34" charset="0"/>
              </a:rPr>
              <a:t>LEARNING</a:t>
            </a:r>
          </a:p>
        </p:txBody>
      </p:sp>
      <p:pic>
        <p:nvPicPr>
          <p:cNvPr id="15" name="Picture 14" descr="A logo with a black background&#10;&#10;AI-generated content may be incorrect.">
            <a:extLst>
              <a:ext uri="{FF2B5EF4-FFF2-40B4-BE49-F238E27FC236}">
                <a16:creationId xmlns:a16="http://schemas.microsoft.com/office/drawing/2014/main" id="{F4D2B074-0B42-1C2E-E203-8D558E9813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753" y="108009"/>
            <a:ext cx="609282" cy="684848"/>
          </a:xfrm>
          <a:prstGeom prst="rect">
            <a:avLst/>
          </a:prstGeom>
        </p:spPr>
      </p:pic>
      <p:sp>
        <p:nvSpPr>
          <p:cNvPr id="5" name="Rectangle: Diagonal Corners Rounded 4">
            <a:extLst>
              <a:ext uri="{FF2B5EF4-FFF2-40B4-BE49-F238E27FC236}">
                <a16:creationId xmlns:a16="http://schemas.microsoft.com/office/drawing/2014/main" id="{58E1A32E-1B94-55EA-CDA8-E44D4A4EE287}"/>
              </a:ext>
            </a:extLst>
          </p:cNvPr>
          <p:cNvSpPr/>
          <p:nvPr/>
        </p:nvSpPr>
        <p:spPr>
          <a:xfrm>
            <a:off x="10956000" y="6575822"/>
            <a:ext cx="756000" cy="564356"/>
          </a:xfrm>
          <a:prstGeom prst="round2DiagRect">
            <a:avLst>
              <a:gd name="adj1" fmla="val 11391"/>
              <a:gd name="adj2" fmla="val 9704"/>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accent1"/>
              </a:solidFill>
              <a:highlight>
                <a:srgbClr val="FFFF00"/>
              </a:highlight>
            </a:endParaRPr>
          </a:p>
        </p:txBody>
      </p:sp>
      <p:sp>
        <p:nvSpPr>
          <p:cNvPr id="13" name="TextBox 12">
            <a:extLst>
              <a:ext uri="{FF2B5EF4-FFF2-40B4-BE49-F238E27FC236}">
                <a16:creationId xmlns:a16="http://schemas.microsoft.com/office/drawing/2014/main" id="{71BEC1E0-9369-38B7-FD33-0E72140BEC08}"/>
              </a:ext>
            </a:extLst>
          </p:cNvPr>
          <p:cNvSpPr txBox="1"/>
          <p:nvPr/>
        </p:nvSpPr>
        <p:spPr>
          <a:xfrm>
            <a:off x="10596000" y="6622038"/>
            <a:ext cx="1270422" cy="235962"/>
          </a:xfrm>
          <a:prstGeom prst="rect">
            <a:avLst/>
          </a:prstGeom>
          <a:noFill/>
        </p:spPr>
        <p:txBody>
          <a:bodyPr wrap="square" rtlCol="0">
            <a:spAutoFit/>
          </a:bodyPr>
          <a:lstStyle/>
          <a:p>
            <a:pPr lvl="1"/>
            <a:r>
              <a:rPr lang="en-GB" sz="1400" baseline="30000" dirty="0">
                <a:solidFill>
                  <a:schemeClr val="tx2"/>
                </a:solidFill>
                <a:latin typeface="CZoo Sharp Grotesk" panose="020B0803050702030204" pitchFamily="34" charset="0"/>
                <a:ea typeface="CZoo Sharp Grotesk" panose="020B0803050702030204" pitchFamily="34" charset="0"/>
              </a:rPr>
              <a:t>@</a:t>
            </a:r>
            <a:r>
              <a:rPr lang="en-GB" sz="1400" baseline="30000" dirty="0" err="1">
                <a:solidFill>
                  <a:schemeClr val="tx2"/>
                </a:solidFill>
                <a:latin typeface="CZoo Sharp Grotesk" panose="020B0803050702030204" pitchFamily="34" charset="0"/>
                <a:ea typeface="CZoo Sharp Grotesk" panose="020B0803050702030204" pitchFamily="34" charset="0"/>
              </a:rPr>
              <a:t>LearnatCZ</a:t>
            </a:r>
            <a:endParaRPr lang="en-GB" sz="1400" baseline="30000" dirty="0">
              <a:solidFill>
                <a:schemeClr val="tx2"/>
              </a:solidFill>
              <a:latin typeface="CZoo Sharp Grotesk" panose="020B0803050702030204" pitchFamily="34" charset="0"/>
              <a:ea typeface="CZoo Sharp Grotesk" panose="020B0803050702030204" pitchFamily="34" charset="0"/>
            </a:endParaRPr>
          </a:p>
        </p:txBody>
      </p:sp>
      <p:pic>
        <p:nvPicPr>
          <p:cNvPr id="14" name="Picture 13" descr="­A screenshot of a phone">
            <a:extLst>
              <a:ext uri="{FF2B5EF4-FFF2-40B4-BE49-F238E27FC236}">
                <a16:creationId xmlns:a16="http://schemas.microsoft.com/office/drawing/2014/main" id="{78C421B8-EB89-CC43-2F0B-7FF63B55B9D5}"/>
              </a:ext>
            </a:extLst>
          </p:cNvPr>
          <p:cNvPicPr>
            <a:picLocks noChangeAspect="1"/>
          </p:cNvPicPr>
          <p:nvPr/>
        </p:nvPicPr>
        <p:blipFill>
          <a:blip r:embed="rId4">
            <a:extLst>
              <a:ext uri="{28A0092B-C50C-407E-A947-70E740481C1C}">
                <a14:useLocalDpi xmlns:a14="http://schemas.microsoft.com/office/drawing/2010/main" val="0"/>
              </a:ext>
            </a:extLst>
          </a:blip>
          <a:srcRect l="-2318" t="-2677" r="77318" b="52508"/>
          <a:stretch>
            <a:fillRect/>
          </a:stretch>
        </p:blipFill>
        <p:spPr>
          <a:xfrm>
            <a:off x="11002803" y="6622038"/>
            <a:ext cx="133197" cy="133197"/>
          </a:xfrm>
          <a:prstGeom prst="rect">
            <a:avLst/>
          </a:prstGeom>
        </p:spPr>
      </p:pic>
      <p:pic>
        <p:nvPicPr>
          <p:cNvPr id="6" name="Picture 5">
            <a:extLst>
              <a:ext uri="{FF2B5EF4-FFF2-40B4-BE49-F238E27FC236}">
                <a16:creationId xmlns:a16="http://schemas.microsoft.com/office/drawing/2014/main" id="{4E4C424E-4A7D-0539-226E-F0046D67532F}"/>
              </a:ext>
            </a:extLst>
          </p:cNvPr>
          <p:cNvPicPr>
            <a:picLocks noChangeAspect="1"/>
          </p:cNvPicPr>
          <p:nvPr/>
        </p:nvPicPr>
        <p:blipFill>
          <a:blip r:embed="rId5"/>
          <a:stretch>
            <a:fillRect/>
          </a:stretch>
        </p:blipFill>
        <p:spPr>
          <a:xfrm>
            <a:off x="1208028" y="1372755"/>
            <a:ext cx="8507739" cy="4898860"/>
          </a:xfrm>
          <a:prstGeom prst="rect">
            <a:avLst/>
          </a:prstGeom>
        </p:spPr>
      </p:pic>
      <p:pic>
        <p:nvPicPr>
          <p:cNvPr id="9" name="Picture 8" descr="A pink circle with white lines and black text&#10;&#10;AI-generated content may be incorrect.">
            <a:extLst>
              <a:ext uri="{FF2B5EF4-FFF2-40B4-BE49-F238E27FC236}">
                <a16:creationId xmlns:a16="http://schemas.microsoft.com/office/drawing/2014/main" id="{2E5B7932-0C5A-9521-5BC4-000D5E02360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6517" y="1269000"/>
            <a:ext cx="2210819" cy="2210819"/>
          </a:xfrm>
          <a:prstGeom prst="rect">
            <a:avLst/>
          </a:prstGeom>
        </p:spPr>
      </p:pic>
      <p:pic>
        <p:nvPicPr>
          <p:cNvPr id="10" name="Picture 9" descr="A green circle with a white plant in it&#10;&#10;AI-generated content may be incorrect.">
            <a:extLst>
              <a:ext uri="{FF2B5EF4-FFF2-40B4-BE49-F238E27FC236}">
                <a16:creationId xmlns:a16="http://schemas.microsoft.com/office/drawing/2014/main" id="{6AF685C6-C7B4-381F-3FE7-166825D8B9D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59149" y="3920695"/>
            <a:ext cx="1887678" cy="1887678"/>
          </a:xfrm>
          <a:prstGeom prst="rect">
            <a:avLst/>
          </a:prstGeom>
        </p:spPr>
      </p:pic>
    </p:spTree>
    <p:extLst>
      <p:ext uri="{BB962C8B-B14F-4D97-AF65-F5344CB8AC3E}">
        <p14:creationId xmlns:p14="http://schemas.microsoft.com/office/powerpoint/2010/main" val="4232715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003E40"/>
        </a:solidFill>
        <a:effectLst/>
      </p:bgPr>
    </p:bg>
    <p:spTree>
      <p:nvGrpSpPr>
        <p:cNvPr id="1" name="">
          <a:extLst>
            <a:ext uri="{FF2B5EF4-FFF2-40B4-BE49-F238E27FC236}">
              <a16:creationId xmlns:a16="http://schemas.microsoft.com/office/drawing/2014/main" id="{44C27B58-3526-1A9E-44AA-10D7D9A9F4C2}"/>
            </a:ext>
          </a:extLst>
        </p:cNvPr>
        <p:cNvGrpSpPr/>
        <p:nvPr/>
      </p:nvGrpSpPr>
      <p:grpSpPr>
        <a:xfrm>
          <a:off x="0" y="0"/>
          <a:ext cx="0" cy="0"/>
          <a:chOff x="0" y="0"/>
          <a:chExt cx="0" cy="0"/>
        </a:xfrm>
      </p:grpSpPr>
      <p:sp>
        <p:nvSpPr>
          <p:cNvPr id="7" name="Rectangle 2">
            <a:extLst>
              <a:ext uri="{FF2B5EF4-FFF2-40B4-BE49-F238E27FC236}">
                <a16:creationId xmlns:a16="http://schemas.microsoft.com/office/drawing/2014/main" id="{67DBD112-8E32-191E-2BDA-675DC751BF4F}"/>
              </a:ext>
            </a:extLst>
          </p:cNvPr>
          <p:cNvSpPr txBox="1">
            <a:spLocks noChangeArrowheads="1"/>
          </p:cNvSpPr>
          <p:nvPr/>
        </p:nvSpPr>
        <p:spPr bwMode="auto">
          <a:xfrm rot="16200000">
            <a:off x="-3543896" y="1187996"/>
            <a:ext cx="9563723" cy="10839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91440" bIns="45720" numCol="1" anchor="t" anchorCtr="0" compatLnSpc="1">
            <a:prstTxWarp prst="textNoShape">
              <a:avLst/>
            </a:prstTxWarp>
          </a:bodyPr>
          <a:lstStyle>
            <a:lvl1pPr algn="l" rtl="0" eaLnBrk="0" fontAlgn="base" hangingPunct="0">
              <a:spcBef>
                <a:spcPct val="0"/>
              </a:spcBef>
              <a:spcAft>
                <a:spcPct val="0"/>
              </a:spcAft>
              <a:defRPr sz="4000" b="1">
                <a:solidFill>
                  <a:schemeClr val="bg1"/>
                </a:solidFill>
                <a:latin typeface="+mj-lt"/>
                <a:ea typeface="+mj-ea"/>
                <a:cs typeface="+mj-cs"/>
              </a:defRPr>
            </a:lvl1pPr>
            <a:lvl2pPr algn="l" rtl="0" eaLnBrk="0" fontAlgn="base" hangingPunct="0">
              <a:spcBef>
                <a:spcPct val="0"/>
              </a:spcBef>
              <a:spcAft>
                <a:spcPct val="0"/>
              </a:spcAft>
              <a:defRPr sz="4000" b="1">
                <a:solidFill>
                  <a:srgbClr val="00704A"/>
                </a:solidFill>
                <a:latin typeface="Chester Zoo" pitchFamily="66" charset="0"/>
              </a:defRPr>
            </a:lvl2pPr>
            <a:lvl3pPr algn="l" rtl="0" eaLnBrk="0" fontAlgn="base" hangingPunct="0">
              <a:spcBef>
                <a:spcPct val="0"/>
              </a:spcBef>
              <a:spcAft>
                <a:spcPct val="0"/>
              </a:spcAft>
              <a:defRPr sz="4000" b="1">
                <a:solidFill>
                  <a:srgbClr val="00704A"/>
                </a:solidFill>
                <a:latin typeface="Chester Zoo" pitchFamily="66" charset="0"/>
              </a:defRPr>
            </a:lvl3pPr>
            <a:lvl4pPr algn="l" rtl="0" eaLnBrk="0" fontAlgn="base" hangingPunct="0">
              <a:spcBef>
                <a:spcPct val="0"/>
              </a:spcBef>
              <a:spcAft>
                <a:spcPct val="0"/>
              </a:spcAft>
              <a:defRPr sz="4000" b="1">
                <a:solidFill>
                  <a:srgbClr val="00704A"/>
                </a:solidFill>
                <a:latin typeface="Chester Zoo" pitchFamily="66" charset="0"/>
              </a:defRPr>
            </a:lvl4pPr>
            <a:lvl5pPr algn="l" rtl="0" eaLnBrk="0" fontAlgn="base" hangingPunct="0">
              <a:spcBef>
                <a:spcPct val="0"/>
              </a:spcBef>
              <a:spcAft>
                <a:spcPct val="0"/>
              </a:spcAft>
              <a:defRPr sz="4000" b="1">
                <a:solidFill>
                  <a:srgbClr val="00704A"/>
                </a:solidFill>
                <a:latin typeface="Chester Zoo" pitchFamily="66" charset="0"/>
              </a:defRPr>
            </a:lvl5pPr>
            <a:lvl6pPr marL="457200" algn="l" rtl="0" fontAlgn="base">
              <a:spcBef>
                <a:spcPct val="0"/>
              </a:spcBef>
              <a:spcAft>
                <a:spcPct val="0"/>
              </a:spcAft>
              <a:defRPr sz="4000" b="1">
                <a:solidFill>
                  <a:srgbClr val="00704A"/>
                </a:solidFill>
                <a:latin typeface="Chester Zoo" pitchFamily="66" charset="0"/>
              </a:defRPr>
            </a:lvl6pPr>
            <a:lvl7pPr marL="914400" algn="l" rtl="0" fontAlgn="base">
              <a:spcBef>
                <a:spcPct val="0"/>
              </a:spcBef>
              <a:spcAft>
                <a:spcPct val="0"/>
              </a:spcAft>
              <a:defRPr sz="4000" b="1">
                <a:solidFill>
                  <a:srgbClr val="00704A"/>
                </a:solidFill>
                <a:latin typeface="Chester Zoo" pitchFamily="66" charset="0"/>
              </a:defRPr>
            </a:lvl7pPr>
            <a:lvl8pPr marL="1371600" algn="l" rtl="0" fontAlgn="base">
              <a:spcBef>
                <a:spcPct val="0"/>
              </a:spcBef>
              <a:spcAft>
                <a:spcPct val="0"/>
              </a:spcAft>
              <a:defRPr sz="4000" b="1">
                <a:solidFill>
                  <a:srgbClr val="00704A"/>
                </a:solidFill>
                <a:latin typeface="Chester Zoo" pitchFamily="66" charset="0"/>
              </a:defRPr>
            </a:lvl8pPr>
            <a:lvl9pPr marL="1828800" algn="l" rtl="0" fontAlgn="base">
              <a:spcBef>
                <a:spcPct val="0"/>
              </a:spcBef>
              <a:spcAft>
                <a:spcPct val="0"/>
              </a:spcAft>
              <a:defRPr sz="4000" b="1">
                <a:solidFill>
                  <a:srgbClr val="00704A"/>
                </a:solidFill>
                <a:latin typeface="Chester Zoo" pitchFamily="66" charset="0"/>
              </a:defRPr>
            </a:lvl9pPr>
          </a:lstStyle>
          <a:p>
            <a:pPr eaLnBrk="1" hangingPunct="1"/>
            <a:r>
              <a:rPr lang="en-GB" sz="3600" dirty="0">
                <a:solidFill>
                  <a:schemeClr val="accent4"/>
                </a:solidFill>
                <a:latin typeface="CZoo Sharp Grotesk" panose="020B0803050702030204" pitchFamily="34" charset="0"/>
                <a:ea typeface="CZoo Sharp Grotesk" panose="020B0803050702030204" pitchFamily="34" charset="0"/>
              </a:rPr>
              <a:t>Field Conservationist Activity</a:t>
            </a:r>
            <a:endParaRPr lang="en-US" sz="2800" dirty="0">
              <a:solidFill>
                <a:schemeClr val="accent4"/>
              </a:solidFill>
              <a:latin typeface="CZoo Sharp Grotesk" panose="020B0803050702030204" pitchFamily="34" charset="0"/>
              <a:ea typeface="CZoo Sharp Grotesk" panose="020B0803050702030204" pitchFamily="34" charset="0"/>
            </a:endParaRPr>
          </a:p>
          <a:p>
            <a:pPr eaLnBrk="1" hangingPunct="1"/>
            <a:endParaRPr lang="en-GB" altLang="en-US" kern="0" dirty="0">
              <a:solidFill>
                <a:schemeClr val="accent4"/>
              </a:solidFill>
              <a:latin typeface="CZoo Sharp Grotesk" panose="020B0803050702030204" pitchFamily="34" charset="0"/>
              <a:ea typeface="CZoo Sharp Grotesk" panose="020B0803050702030204" pitchFamily="34" charset="0"/>
              <a:cs typeface="Chester Zoo" panose="03000502030602020002" pitchFamily="66" charset="0"/>
            </a:endParaRPr>
          </a:p>
        </p:txBody>
      </p:sp>
      <p:sp>
        <p:nvSpPr>
          <p:cNvPr id="2" name="Rectangle: Rounded Corners 1">
            <a:extLst>
              <a:ext uri="{FF2B5EF4-FFF2-40B4-BE49-F238E27FC236}">
                <a16:creationId xmlns:a16="http://schemas.microsoft.com/office/drawing/2014/main" id="{515F832F-9338-9389-5B0C-EBA0BBFA8166}"/>
              </a:ext>
            </a:extLst>
          </p:cNvPr>
          <p:cNvSpPr/>
          <p:nvPr/>
        </p:nvSpPr>
        <p:spPr>
          <a:xfrm>
            <a:off x="336000" y="-177566"/>
            <a:ext cx="720000" cy="1255999"/>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itle 1">
            <a:extLst>
              <a:ext uri="{FF2B5EF4-FFF2-40B4-BE49-F238E27FC236}">
                <a16:creationId xmlns:a16="http://schemas.microsoft.com/office/drawing/2014/main" id="{E879C607-7929-A7FD-3ACD-1350E73A6C03}"/>
              </a:ext>
            </a:extLst>
          </p:cNvPr>
          <p:cNvSpPr txBox="1">
            <a:spLocks/>
          </p:cNvSpPr>
          <p:nvPr/>
        </p:nvSpPr>
        <p:spPr>
          <a:xfrm>
            <a:off x="336000" y="620491"/>
            <a:ext cx="1744056" cy="5863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200" b="1" dirty="0">
                <a:solidFill>
                  <a:schemeClr val="tx2"/>
                </a:solidFill>
                <a:latin typeface="CZoo Sharp Grotesk" panose="020B0803050702030204" pitchFamily="34" charset="0"/>
                <a:ea typeface="CZoo Sharp Grotesk" panose="020B0803050702030204" pitchFamily="34" charset="0"/>
                <a:cs typeface="Calibri Light" panose="020F0302020204030204" pitchFamily="34" charset="0"/>
              </a:rPr>
              <a:t>LEARNING</a:t>
            </a:r>
          </a:p>
        </p:txBody>
      </p:sp>
      <p:pic>
        <p:nvPicPr>
          <p:cNvPr id="15" name="Picture 14" descr="A logo with a black background&#10;&#10;AI-generated content may be incorrect.">
            <a:extLst>
              <a:ext uri="{FF2B5EF4-FFF2-40B4-BE49-F238E27FC236}">
                <a16:creationId xmlns:a16="http://schemas.microsoft.com/office/drawing/2014/main" id="{54728F2A-E49C-354D-D8B9-D0BBEF65D5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753" y="108009"/>
            <a:ext cx="609282" cy="684848"/>
          </a:xfrm>
          <a:prstGeom prst="rect">
            <a:avLst/>
          </a:prstGeom>
        </p:spPr>
      </p:pic>
      <p:sp>
        <p:nvSpPr>
          <p:cNvPr id="5" name="Rectangle: Diagonal Corners Rounded 4">
            <a:extLst>
              <a:ext uri="{FF2B5EF4-FFF2-40B4-BE49-F238E27FC236}">
                <a16:creationId xmlns:a16="http://schemas.microsoft.com/office/drawing/2014/main" id="{4F03C33F-7D0C-98D2-76D2-F5742EB49190}"/>
              </a:ext>
            </a:extLst>
          </p:cNvPr>
          <p:cNvSpPr/>
          <p:nvPr/>
        </p:nvSpPr>
        <p:spPr>
          <a:xfrm>
            <a:off x="10956000" y="6575822"/>
            <a:ext cx="756000" cy="564356"/>
          </a:xfrm>
          <a:prstGeom prst="round2DiagRect">
            <a:avLst>
              <a:gd name="adj1" fmla="val 11391"/>
              <a:gd name="adj2" fmla="val 9704"/>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accent1"/>
              </a:solidFill>
              <a:highlight>
                <a:srgbClr val="FFFF00"/>
              </a:highlight>
            </a:endParaRPr>
          </a:p>
        </p:txBody>
      </p:sp>
      <p:sp>
        <p:nvSpPr>
          <p:cNvPr id="13" name="TextBox 12">
            <a:extLst>
              <a:ext uri="{FF2B5EF4-FFF2-40B4-BE49-F238E27FC236}">
                <a16:creationId xmlns:a16="http://schemas.microsoft.com/office/drawing/2014/main" id="{9AE369F2-784F-121A-CD4A-0D4BE2F66237}"/>
              </a:ext>
            </a:extLst>
          </p:cNvPr>
          <p:cNvSpPr txBox="1"/>
          <p:nvPr/>
        </p:nvSpPr>
        <p:spPr>
          <a:xfrm>
            <a:off x="10596000" y="6622038"/>
            <a:ext cx="1270422" cy="235962"/>
          </a:xfrm>
          <a:prstGeom prst="rect">
            <a:avLst/>
          </a:prstGeom>
          <a:noFill/>
        </p:spPr>
        <p:txBody>
          <a:bodyPr wrap="square" rtlCol="0">
            <a:spAutoFit/>
          </a:bodyPr>
          <a:lstStyle/>
          <a:p>
            <a:pPr lvl="1"/>
            <a:r>
              <a:rPr lang="en-GB" sz="1400" baseline="30000" dirty="0">
                <a:solidFill>
                  <a:schemeClr val="tx2"/>
                </a:solidFill>
                <a:latin typeface="CZoo Sharp Grotesk" panose="020B0803050702030204" pitchFamily="34" charset="0"/>
                <a:ea typeface="CZoo Sharp Grotesk" panose="020B0803050702030204" pitchFamily="34" charset="0"/>
              </a:rPr>
              <a:t>@</a:t>
            </a:r>
            <a:r>
              <a:rPr lang="en-GB" sz="1400" baseline="30000" dirty="0" err="1">
                <a:solidFill>
                  <a:schemeClr val="tx2"/>
                </a:solidFill>
                <a:latin typeface="CZoo Sharp Grotesk" panose="020B0803050702030204" pitchFamily="34" charset="0"/>
                <a:ea typeface="CZoo Sharp Grotesk" panose="020B0803050702030204" pitchFamily="34" charset="0"/>
              </a:rPr>
              <a:t>LearnatCZ</a:t>
            </a:r>
            <a:endParaRPr lang="en-GB" sz="1400" baseline="30000" dirty="0">
              <a:solidFill>
                <a:schemeClr val="tx2"/>
              </a:solidFill>
              <a:latin typeface="CZoo Sharp Grotesk" panose="020B0803050702030204" pitchFamily="34" charset="0"/>
              <a:ea typeface="CZoo Sharp Grotesk" panose="020B0803050702030204" pitchFamily="34" charset="0"/>
            </a:endParaRPr>
          </a:p>
        </p:txBody>
      </p:sp>
      <p:pic>
        <p:nvPicPr>
          <p:cNvPr id="14" name="Picture 13" descr="­A screenshot of a phone">
            <a:extLst>
              <a:ext uri="{FF2B5EF4-FFF2-40B4-BE49-F238E27FC236}">
                <a16:creationId xmlns:a16="http://schemas.microsoft.com/office/drawing/2014/main" id="{2E801185-7DAE-D48F-B390-6EFFF29362EB}"/>
              </a:ext>
            </a:extLst>
          </p:cNvPr>
          <p:cNvPicPr>
            <a:picLocks noChangeAspect="1"/>
          </p:cNvPicPr>
          <p:nvPr/>
        </p:nvPicPr>
        <p:blipFill>
          <a:blip r:embed="rId4">
            <a:extLst>
              <a:ext uri="{28A0092B-C50C-407E-A947-70E740481C1C}">
                <a14:useLocalDpi xmlns:a14="http://schemas.microsoft.com/office/drawing/2010/main" val="0"/>
              </a:ext>
            </a:extLst>
          </a:blip>
          <a:srcRect l="-2318" t="-2677" r="77318" b="52508"/>
          <a:stretch>
            <a:fillRect/>
          </a:stretch>
        </p:blipFill>
        <p:spPr>
          <a:xfrm>
            <a:off x="11002803" y="6622038"/>
            <a:ext cx="133197" cy="133197"/>
          </a:xfrm>
          <a:prstGeom prst="rect">
            <a:avLst/>
          </a:prstGeom>
        </p:spPr>
      </p:pic>
      <p:pic>
        <p:nvPicPr>
          <p:cNvPr id="6" name="Picture 5">
            <a:extLst>
              <a:ext uri="{FF2B5EF4-FFF2-40B4-BE49-F238E27FC236}">
                <a16:creationId xmlns:a16="http://schemas.microsoft.com/office/drawing/2014/main" id="{D065296F-F2CC-43BD-09F0-6362656286B7}"/>
              </a:ext>
            </a:extLst>
          </p:cNvPr>
          <p:cNvPicPr>
            <a:picLocks noChangeAspect="1"/>
          </p:cNvPicPr>
          <p:nvPr/>
        </p:nvPicPr>
        <p:blipFill>
          <a:blip r:embed="rId5"/>
          <a:stretch>
            <a:fillRect/>
          </a:stretch>
        </p:blipFill>
        <p:spPr>
          <a:xfrm>
            <a:off x="2332875" y="0"/>
            <a:ext cx="7526250" cy="6858000"/>
          </a:xfrm>
          <a:prstGeom prst="rect">
            <a:avLst/>
          </a:prstGeom>
        </p:spPr>
      </p:pic>
      <p:pic>
        <p:nvPicPr>
          <p:cNvPr id="8" name="Picture 7" descr="A pink circle with white lines and black text&#10;&#10;AI-generated content may be incorrect.">
            <a:extLst>
              <a:ext uri="{FF2B5EF4-FFF2-40B4-BE49-F238E27FC236}">
                <a16:creationId xmlns:a16="http://schemas.microsoft.com/office/drawing/2014/main" id="{CCC38208-2F3F-F7F5-8CEC-1A6F8D06801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6517" y="1269000"/>
            <a:ext cx="2210819" cy="2210819"/>
          </a:xfrm>
          <a:prstGeom prst="rect">
            <a:avLst/>
          </a:prstGeom>
        </p:spPr>
      </p:pic>
      <p:pic>
        <p:nvPicPr>
          <p:cNvPr id="9" name="Picture 8" descr="A green circle with a white plant in it&#10;&#10;AI-generated content may be incorrect.">
            <a:extLst>
              <a:ext uri="{FF2B5EF4-FFF2-40B4-BE49-F238E27FC236}">
                <a16:creationId xmlns:a16="http://schemas.microsoft.com/office/drawing/2014/main" id="{7F17C6C7-0763-4616-2A96-A1D6BD630C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59149" y="3920695"/>
            <a:ext cx="1887678" cy="1887678"/>
          </a:xfrm>
          <a:prstGeom prst="rect">
            <a:avLst/>
          </a:prstGeom>
        </p:spPr>
      </p:pic>
    </p:spTree>
    <p:extLst>
      <p:ext uri="{BB962C8B-B14F-4D97-AF65-F5344CB8AC3E}">
        <p14:creationId xmlns:p14="http://schemas.microsoft.com/office/powerpoint/2010/main" val="29351010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1D3930EF-F601-CA80-66E2-5F10AF4DBA1D}"/>
            </a:ext>
          </a:extLst>
        </p:cNvPr>
        <p:cNvGrpSpPr/>
        <p:nvPr/>
      </p:nvGrpSpPr>
      <p:grpSpPr>
        <a:xfrm>
          <a:off x="0" y="0"/>
          <a:ext cx="0" cy="0"/>
          <a:chOff x="0" y="0"/>
          <a:chExt cx="0" cy="0"/>
        </a:xfrm>
      </p:grpSpPr>
      <p:sp>
        <p:nvSpPr>
          <p:cNvPr id="7" name="Rectangle 2">
            <a:extLst>
              <a:ext uri="{FF2B5EF4-FFF2-40B4-BE49-F238E27FC236}">
                <a16:creationId xmlns:a16="http://schemas.microsoft.com/office/drawing/2014/main" id="{89449F9E-FA52-E793-64E5-80019B71E633}"/>
              </a:ext>
            </a:extLst>
          </p:cNvPr>
          <p:cNvSpPr txBox="1">
            <a:spLocks noChangeArrowheads="1"/>
          </p:cNvSpPr>
          <p:nvPr/>
        </p:nvSpPr>
        <p:spPr bwMode="auto">
          <a:xfrm>
            <a:off x="1001035" y="1230013"/>
            <a:ext cx="10314965" cy="10839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4000" b="1">
                <a:solidFill>
                  <a:schemeClr val="bg1"/>
                </a:solidFill>
                <a:latin typeface="+mj-lt"/>
                <a:ea typeface="+mj-ea"/>
                <a:cs typeface="+mj-cs"/>
              </a:defRPr>
            </a:lvl1pPr>
            <a:lvl2pPr algn="l" rtl="0" eaLnBrk="0" fontAlgn="base" hangingPunct="0">
              <a:spcBef>
                <a:spcPct val="0"/>
              </a:spcBef>
              <a:spcAft>
                <a:spcPct val="0"/>
              </a:spcAft>
              <a:defRPr sz="4000" b="1">
                <a:solidFill>
                  <a:srgbClr val="00704A"/>
                </a:solidFill>
                <a:latin typeface="Chester Zoo" pitchFamily="66" charset="0"/>
              </a:defRPr>
            </a:lvl2pPr>
            <a:lvl3pPr algn="l" rtl="0" eaLnBrk="0" fontAlgn="base" hangingPunct="0">
              <a:spcBef>
                <a:spcPct val="0"/>
              </a:spcBef>
              <a:spcAft>
                <a:spcPct val="0"/>
              </a:spcAft>
              <a:defRPr sz="4000" b="1">
                <a:solidFill>
                  <a:srgbClr val="00704A"/>
                </a:solidFill>
                <a:latin typeface="Chester Zoo" pitchFamily="66" charset="0"/>
              </a:defRPr>
            </a:lvl3pPr>
            <a:lvl4pPr algn="l" rtl="0" eaLnBrk="0" fontAlgn="base" hangingPunct="0">
              <a:spcBef>
                <a:spcPct val="0"/>
              </a:spcBef>
              <a:spcAft>
                <a:spcPct val="0"/>
              </a:spcAft>
              <a:defRPr sz="4000" b="1">
                <a:solidFill>
                  <a:srgbClr val="00704A"/>
                </a:solidFill>
                <a:latin typeface="Chester Zoo" pitchFamily="66" charset="0"/>
              </a:defRPr>
            </a:lvl4pPr>
            <a:lvl5pPr algn="l" rtl="0" eaLnBrk="0" fontAlgn="base" hangingPunct="0">
              <a:spcBef>
                <a:spcPct val="0"/>
              </a:spcBef>
              <a:spcAft>
                <a:spcPct val="0"/>
              </a:spcAft>
              <a:defRPr sz="4000" b="1">
                <a:solidFill>
                  <a:srgbClr val="00704A"/>
                </a:solidFill>
                <a:latin typeface="Chester Zoo" pitchFamily="66" charset="0"/>
              </a:defRPr>
            </a:lvl5pPr>
            <a:lvl6pPr marL="457200" algn="l" rtl="0" fontAlgn="base">
              <a:spcBef>
                <a:spcPct val="0"/>
              </a:spcBef>
              <a:spcAft>
                <a:spcPct val="0"/>
              </a:spcAft>
              <a:defRPr sz="4000" b="1">
                <a:solidFill>
                  <a:srgbClr val="00704A"/>
                </a:solidFill>
                <a:latin typeface="Chester Zoo" pitchFamily="66" charset="0"/>
              </a:defRPr>
            </a:lvl6pPr>
            <a:lvl7pPr marL="914400" algn="l" rtl="0" fontAlgn="base">
              <a:spcBef>
                <a:spcPct val="0"/>
              </a:spcBef>
              <a:spcAft>
                <a:spcPct val="0"/>
              </a:spcAft>
              <a:defRPr sz="4000" b="1">
                <a:solidFill>
                  <a:srgbClr val="00704A"/>
                </a:solidFill>
                <a:latin typeface="Chester Zoo" pitchFamily="66" charset="0"/>
              </a:defRPr>
            </a:lvl7pPr>
            <a:lvl8pPr marL="1371600" algn="l" rtl="0" fontAlgn="base">
              <a:spcBef>
                <a:spcPct val="0"/>
              </a:spcBef>
              <a:spcAft>
                <a:spcPct val="0"/>
              </a:spcAft>
              <a:defRPr sz="4000" b="1">
                <a:solidFill>
                  <a:srgbClr val="00704A"/>
                </a:solidFill>
                <a:latin typeface="Chester Zoo" pitchFamily="66" charset="0"/>
              </a:defRPr>
            </a:lvl8pPr>
            <a:lvl9pPr marL="1828800" algn="l" rtl="0" fontAlgn="base">
              <a:spcBef>
                <a:spcPct val="0"/>
              </a:spcBef>
              <a:spcAft>
                <a:spcPct val="0"/>
              </a:spcAft>
              <a:defRPr sz="4000" b="1">
                <a:solidFill>
                  <a:srgbClr val="00704A"/>
                </a:solidFill>
                <a:latin typeface="Chester Zoo" pitchFamily="66" charset="0"/>
              </a:defRPr>
            </a:lvl9pPr>
          </a:lstStyle>
          <a:p>
            <a:pPr eaLnBrk="1" hangingPunct="1"/>
            <a:r>
              <a:rPr lang="en-GB" altLang="en-US" sz="7200" kern="0" dirty="0">
                <a:solidFill>
                  <a:srgbClr val="003E40"/>
                </a:solidFill>
                <a:latin typeface="CZoo Sharp Grotesk" panose="020B0803050702030204" pitchFamily="34" charset="0"/>
                <a:ea typeface="CZoo Sharp Grotesk" panose="020B0803050702030204" pitchFamily="34" charset="0"/>
                <a:cs typeface="Chester Zoo" panose="03000502030602020002" pitchFamily="66" charset="0"/>
              </a:rPr>
              <a:t>What would you like to do?</a:t>
            </a:r>
            <a:endParaRPr lang="en-GB" altLang="en-US" sz="5400" kern="0" dirty="0">
              <a:solidFill>
                <a:srgbClr val="003E40"/>
              </a:solidFill>
              <a:latin typeface="CZoo Sharp Grotesk" panose="020B0803050702030204" pitchFamily="34" charset="0"/>
              <a:ea typeface="CZoo Sharp Grotesk" panose="020B0803050702030204" pitchFamily="34" charset="0"/>
              <a:cs typeface="Chester Zoo" panose="03000502030602020002" pitchFamily="66" charset="0"/>
            </a:endParaRPr>
          </a:p>
        </p:txBody>
      </p:sp>
      <p:sp>
        <p:nvSpPr>
          <p:cNvPr id="16" name="Rectangle: Rounded Corners 15">
            <a:extLst>
              <a:ext uri="{FF2B5EF4-FFF2-40B4-BE49-F238E27FC236}">
                <a16:creationId xmlns:a16="http://schemas.microsoft.com/office/drawing/2014/main" id="{F4270291-F284-C80C-FF9A-10B48D52CCA3}"/>
              </a:ext>
            </a:extLst>
          </p:cNvPr>
          <p:cNvSpPr/>
          <p:nvPr/>
        </p:nvSpPr>
        <p:spPr>
          <a:xfrm>
            <a:off x="336000" y="-177566"/>
            <a:ext cx="720000" cy="1255999"/>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itle 1">
            <a:extLst>
              <a:ext uri="{FF2B5EF4-FFF2-40B4-BE49-F238E27FC236}">
                <a16:creationId xmlns:a16="http://schemas.microsoft.com/office/drawing/2014/main" id="{333F7566-11FD-BBF7-0BA4-C5A25957B58C}"/>
              </a:ext>
            </a:extLst>
          </p:cNvPr>
          <p:cNvSpPr txBox="1">
            <a:spLocks/>
          </p:cNvSpPr>
          <p:nvPr/>
        </p:nvSpPr>
        <p:spPr>
          <a:xfrm>
            <a:off x="336000" y="620491"/>
            <a:ext cx="1744056" cy="5863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200" b="1" dirty="0">
                <a:solidFill>
                  <a:schemeClr val="tx2"/>
                </a:solidFill>
                <a:latin typeface="CZoo Sharp Grotesk" panose="020B0803050702030204" pitchFamily="34" charset="0"/>
                <a:ea typeface="CZoo Sharp Grotesk" panose="020B0803050702030204" pitchFamily="34" charset="0"/>
                <a:cs typeface="Calibri Light" panose="020F0302020204030204" pitchFamily="34" charset="0"/>
              </a:rPr>
              <a:t>LEARNING</a:t>
            </a:r>
          </a:p>
        </p:txBody>
      </p:sp>
      <p:pic>
        <p:nvPicPr>
          <p:cNvPr id="19" name="Picture 18" descr="A logo with a black background&#10;&#10;AI-generated content may be incorrect.">
            <a:extLst>
              <a:ext uri="{FF2B5EF4-FFF2-40B4-BE49-F238E27FC236}">
                <a16:creationId xmlns:a16="http://schemas.microsoft.com/office/drawing/2014/main" id="{AABB66C7-E93E-3D30-58FA-F6578098AE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753" y="108009"/>
            <a:ext cx="609282" cy="684848"/>
          </a:xfrm>
          <a:prstGeom prst="rect">
            <a:avLst/>
          </a:prstGeom>
        </p:spPr>
      </p:pic>
      <p:sp>
        <p:nvSpPr>
          <p:cNvPr id="2" name="Rectangle: Diagonal Corners Rounded 1">
            <a:extLst>
              <a:ext uri="{FF2B5EF4-FFF2-40B4-BE49-F238E27FC236}">
                <a16:creationId xmlns:a16="http://schemas.microsoft.com/office/drawing/2014/main" id="{5642AF20-747D-A136-E568-866979858EF3}"/>
              </a:ext>
            </a:extLst>
          </p:cNvPr>
          <p:cNvSpPr/>
          <p:nvPr/>
        </p:nvSpPr>
        <p:spPr>
          <a:xfrm>
            <a:off x="10956000" y="6575822"/>
            <a:ext cx="756000" cy="564356"/>
          </a:xfrm>
          <a:prstGeom prst="round2DiagRect">
            <a:avLst>
              <a:gd name="adj1" fmla="val 11391"/>
              <a:gd name="adj2" fmla="val 9704"/>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accent1"/>
              </a:solidFill>
              <a:highlight>
                <a:srgbClr val="FFFF00"/>
              </a:highlight>
            </a:endParaRPr>
          </a:p>
        </p:txBody>
      </p:sp>
      <p:sp>
        <p:nvSpPr>
          <p:cNvPr id="4" name="TextBox 3">
            <a:extLst>
              <a:ext uri="{FF2B5EF4-FFF2-40B4-BE49-F238E27FC236}">
                <a16:creationId xmlns:a16="http://schemas.microsoft.com/office/drawing/2014/main" id="{7DA3AF3C-EB89-2CAF-59AE-73526E8B3D10}"/>
              </a:ext>
            </a:extLst>
          </p:cNvPr>
          <p:cNvSpPr txBox="1"/>
          <p:nvPr/>
        </p:nvSpPr>
        <p:spPr>
          <a:xfrm>
            <a:off x="10596000" y="6622038"/>
            <a:ext cx="1270422" cy="235962"/>
          </a:xfrm>
          <a:prstGeom prst="rect">
            <a:avLst/>
          </a:prstGeom>
          <a:noFill/>
        </p:spPr>
        <p:txBody>
          <a:bodyPr wrap="square" rtlCol="0">
            <a:spAutoFit/>
          </a:bodyPr>
          <a:lstStyle/>
          <a:p>
            <a:pPr lvl="1"/>
            <a:r>
              <a:rPr lang="en-GB" sz="1400" baseline="30000" dirty="0">
                <a:solidFill>
                  <a:schemeClr val="tx2"/>
                </a:solidFill>
                <a:latin typeface="CZoo Sharp Grotesk" panose="020B0803050702030204" pitchFamily="34" charset="0"/>
                <a:ea typeface="CZoo Sharp Grotesk" panose="020B0803050702030204" pitchFamily="34" charset="0"/>
              </a:rPr>
              <a:t>@</a:t>
            </a:r>
            <a:r>
              <a:rPr lang="en-GB" sz="1400" baseline="30000" dirty="0" err="1">
                <a:solidFill>
                  <a:schemeClr val="tx2"/>
                </a:solidFill>
                <a:latin typeface="CZoo Sharp Grotesk" panose="020B0803050702030204" pitchFamily="34" charset="0"/>
                <a:ea typeface="CZoo Sharp Grotesk" panose="020B0803050702030204" pitchFamily="34" charset="0"/>
              </a:rPr>
              <a:t>LearnatCZ</a:t>
            </a:r>
            <a:endParaRPr lang="en-GB" sz="1400" baseline="30000" dirty="0">
              <a:solidFill>
                <a:schemeClr val="tx2"/>
              </a:solidFill>
              <a:latin typeface="CZoo Sharp Grotesk" panose="020B0803050702030204" pitchFamily="34" charset="0"/>
              <a:ea typeface="CZoo Sharp Grotesk" panose="020B0803050702030204" pitchFamily="34" charset="0"/>
            </a:endParaRPr>
          </a:p>
        </p:txBody>
      </p:sp>
      <p:pic>
        <p:nvPicPr>
          <p:cNvPr id="5" name="Picture 4" descr="­A screenshot of a phone">
            <a:extLst>
              <a:ext uri="{FF2B5EF4-FFF2-40B4-BE49-F238E27FC236}">
                <a16:creationId xmlns:a16="http://schemas.microsoft.com/office/drawing/2014/main" id="{F7FDF8D5-92BF-AECF-0AB3-D831EE4F717B}"/>
              </a:ext>
            </a:extLst>
          </p:cNvPr>
          <p:cNvPicPr>
            <a:picLocks noChangeAspect="1"/>
          </p:cNvPicPr>
          <p:nvPr/>
        </p:nvPicPr>
        <p:blipFill>
          <a:blip r:embed="rId4">
            <a:extLst>
              <a:ext uri="{28A0092B-C50C-407E-A947-70E740481C1C}">
                <a14:useLocalDpi xmlns:a14="http://schemas.microsoft.com/office/drawing/2010/main" val="0"/>
              </a:ext>
            </a:extLst>
          </a:blip>
          <a:srcRect l="-2318" t="-2677" r="77318" b="52508"/>
          <a:stretch>
            <a:fillRect/>
          </a:stretch>
        </p:blipFill>
        <p:spPr>
          <a:xfrm>
            <a:off x="11002803" y="6622038"/>
            <a:ext cx="133197" cy="133197"/>
          </a:xfrm>
          <a:prstGeom prst="rect">
            <a:avLst/>
          </a:prstGeom>
        </p:spPr>
      </p:pic>
      <p:sp>
        <p:nvSpPr>
          <p:cNvPr id="8" name="TextBox 7">
            <a:extLst>
              <a:ext uri="{FF2B5EF4-FFF2-40B4-BE49-F238E27FC236}">
                <a16:creationId xmlns:a16="http://schemas.microsoft.com/office/drawing/2014/main" id="{12AD4AE8-86BB-C30E-268A-CA598B57A04D}"/>
              </a:ext>
            </a:extLst>
          </p:cNvPr>
          <p:cNvSpPr txBox="1"/>
          <p:nvPr/>
        </p:nvSpPr>
        <p:spPr>
          <a:xfrm>
            <a:off x="1001035" y="2686152"/>
            <a:ext cx="10134965" cy="2246769"/>
          </a:xfrm>
          <a:prstGeom prst="rect">
            <a:avLst/>
          </a:prstGeom>
          <a:noFill/>
        </p:spPr>
        <p:txBody>
          <a:bodyPr wrap="square" rtlCol="0">
            <a:spAutoFit/>
          </a:bodyPr>
          <a:lstStyle/>
          <a:p>
            <a:r>
              <a:rPr lang="en-GB" sz="2800" dirty="0"/>
              <a:t>Now it’s your turn to think about what sort of wildlife job you could do.</a:t>
            </a:r>
          </a:p>
          <a:p>
            <a:endParaRPr lang="en-GB" sz="2800" dirty="0"/>
          </a:p>
          <a:p>
            <a:r>
              <a:rPr lang="en-GB" sz="2800" dirty="0"/>
              <a:t>Take our quiz to find out which job we think would suit you best! </a:t>
            </a:r>
          </a:p>
        </p:txBody>
      </p:sp>
    </p:spTree>
    <p:extLst>
      <p:ext uri="{BB962C8B-B14F-4D97-AF65-F5344CB8AC3E}">
        <p14:creationId xmlns:p14="http://schemas.microsoft.com/office/powerpoint/2010/main" val="19713485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3F101A31-783E-A9A1-7C35-9F4B6099EF93}"/>
            </a:ext>
          </a:extLst>
        </p:cNvPr>
        <p:cNvGrpSpPr/>
        <p:nvPr/>
      </p:nvGrpSpPr>
      <p:grpSpPr>
        <a:xfrm>
          <a:off x="0" y="0"/>
          <a:ext cx="0" cy="0"/>
          <a:chOff x="0" y="0"/>
          <a:chExt cx="0" cy="0"/>
        </a:xfrm>
      </p:grpSpPr>
      <p:sp>
        <p:nvSpPr>
          <p:cNvPr id="7" name="Rectangle 2">
            <a:extLst>
              <a:ext uri="{FF2B5EF4-FFF2-40B4-BE49-F238E27FC236}">
                <a16:creationId xmlns:a16="http://schemas.microsoft.com/office/drawing/2014/main" id="{D56FB97D-EB8F-8C9B-789A-A4E16CD238C7}"/>
              </a:ext>
            </a:extLst>
          </p:cNvPr>
          <p:cNvSpPr txBox="1">
            <a:spLocks noChangeArrowheads="1"/>
          </p:cNvSpPr>
          <p:nvPr/>
        </p:nvSpPr>
        <p:spPr bwMode="auto">
          <a:xfrm>
            <a:off x="1001035" y="1230013"/>
            <a:ext cx="10314965" cy="10839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4000" b="1">
                <a:solidFill>
                  <a:schemeClr val="bg1"/>
                </a:solidFill>
                <a:latin typeface="+mj-lt"/>
                <a:ea typeface="+mj-ea"/>
                <a:cs typeface="+mj-cs"/>
              </a:defRPr>
            </a:lvl1pPr>
            <a:lvl2pPr algn="l" rtl="0" eaLnBrk="0" fontAlgn="base" hangingPunct="0">
              <a:spcBef>
                <a:spcPct val="0"/>
              </a:spcBef>
              <a:spcAft>
                <a:spcPct val="0"/>
              </a:spcAft>
              <a:defRPr sz="4000" b="1">
                <a:solidFill>
                  <a:srgbClr val="00704A"/>
                </a:solidFill>
                <a:latin typeface="Chester Zoo" pitchFamily="66" charset="0"/>
              </a:defRPr>
            </a:lvl2pPr>
            <a:lvl3pPr algn="l" rtl="0" eaLnBrk="0" fontAlgn="base" hangingPunct="0">
              <a:spcBef>
                <a:spcPct val="0"/>
              </a:spcBef>
              <a:spcAft>
                <a:spcPct val="0"/>
              </a:spcAft>
              <a:defRPr sz="4000" b="1">
                <a:solidFill>
                  <a:srgbClr val="00704A"/>
                </a:solidFill>
                <a:latin typeface="Chester Zoo" pitchFamily="66" charset="0"/>
              </a:defRPr>
            </a:lvl3pPr>
            <a:lvl4pPr algn="l" rtl="0" eaLnBrk="0" fontAlgn="base" hangingPunct="0">
              <a:spcBef>
                <a:spcPct val="0"/>
              </a:spcBef>
              <a:spcAft>
                <a:spcPct val="0"/>
              </a:spcAft>
              <a:defRPr sz="4000" b="1">
                <a:solidFill>
                  <a:srgbClr val="00704A"/>
                </a:solidFill>
                <a:latin typeface="Chester Zoo" pitchFamily="66" charset="0"/>
              </a:defRPr>
            </a:lvl4pPr>
            <a:lvl5pPr algn="l" rtl="0" eaLnBrk="0" fontAlgn="base" hangingPunct="0">
              <a:spcBef>
                <a:spcPct val="0"/>
              </a:spcBef>
              <a:spcAft>
                <a:spcPct val="0"/>
              </a:spcAft>
              <a:defRPr sz="4000" b="1">
                <a:solidFill>
                  <a:srgbClr val="00704A"/>
                </a:solidFill>
                <a:latin typeface="Chester Zoo" pitchFamily="66" charset="0"/>
              </a:defRPr>
            </a:lvl5pPr>
            <a:lvl6pPr marL="457200" algn="l" rtl="0" fontAlgn="base">
              <a:spcBef>
                <a:spcPct val="0"/>
              </a:spcBef>
              <a:spcAft>
                <a:spcPct val="0"/>
              </a:spcAft>
              <a:defRPr sz="4000" b="1">
                <a:solidFill>
                  <a:srgbClr val="00704A"/>
                </a:solidFill>
                <a:latin typeface="Chester Zoo" pitchFamily="66" charset="0"/>
              </a:defRPr>
            </a:lvl6pPr>
            <a:lvl7pPr marL="914400" algn="l" rtl="0" fontAlgn="base">
              <a:spcBef>
                <a:spcPct val="0"/>
              </a:spcBef>
              <a:spcAft>
                <a:spcPct val="0"/>
              </a:spcAft>
              <a:defRPr sz="4000" b="1">
                <a:solidFill>
                  <a:srgbClr val="00704A"/>
                </a:solidFill>
                <a:latin typeface="Chester Zoo" pitchFamily="66" charset="0"/>
              </a:defRPr>
            </a:lvl7pPr>
            <a:lvl8pPr marL="1371600" algn="l" rtl="0" fontAlgn="base">
              <a:spcBef>
                <a:spcPct val="0"/>
              </a:spcBef>
              <a:spcAft>
                <a:spcPct val="0"/>
              </a:spcAft>
              <a:defRPr sz="4000" b="1">
                <a:solidFill>
                  <a:srgbClr val="00704A"/>
                </a:solidFill>
                <a:latin typeface="Chester Zoo" pitchFamily="66" charset="0"/>
              </a:defRPr>
            </a:lvl8pPr>
            <a:lvl9pPr marL="1828800" algn="l" rtl="0" fontAlgn="base">
              <a:spcBef>
                <a:spcPct val="0"/>
              </a:spcBef>
              <a:spcAft>
                <a:spcPct val="0"/>
              </a:spcAft>
              <a:defRPr sz="4000" b="1">
                <a:solidFill>
                  <a:srgbClr val="00704A"/>
                </a:solidFill>
                <a:latin typeface="Chester Zoo" pitchFamily="66" charset="0"/>
              </a:defRPr>
            </a:lvl9pPr>
          </a:lstStyle>
          <a:p>
            <a:pPr eaLnBrk="1" hangingPunct="1"/>
            <a:r>
              <a:rPr lang="en-GB" altLang="en-US" sz="7200" kern="0" dirty="0">
                <a:solidFill>
                  <a:srgbClr val="003E40"/>
                </a:solidFill>
                <a:latin typeface="CZoo Sharp Grotesk" panose="020B0803050702030204" pitchFamily="34" charset="0"/>
                <a:ea typeface="CZoo Sharp Grotesk" panose="020B0803050702030204" pitchFamily="34" charset="0"/>
                <a:cs typeface="Chester Zoo" panose="03000502030602020002" pitchFamily="66" charset="0"/>
              </a:rPr>
              <a:t>What would you like to do?</a:t>
            </a:r>
            <a:endParaRPr lang="en-GB" altLang="en-US" sz="5400" kern="0" dirty="0">
              <a:solidFill>
                <a:srgbClr val="003E40"/>
              </a:solidFill>
              <a:latin typeface="CZoo Sharp Grotesk" panose="020B0803050702030204" pitchFamily="34" charset="0"/>
              <a:ea typeface="CZoo Sharp Grotesk" panose="020B0803050702030204" pitchFamily="34" charset="0"/>
              <a:cs typeface="Chester Zoo" panose="03000502030602020002" pitchFamily="66" charset="0"/>
            </a:endParaRPr>
          </a:p>
        </p:txBody>
      </p:sp>
      <p:sp>
        <p:nvSpPr>
          <p:cNvPr id="16" name="Rectangle: Rounded Corners 15">
            <a:extLst>
              <a:ext uri="{FF2B5EF4-FFF2-40B4-BE49-F238E27FC236}">
                <a16:creationId xmlns:a16="http://schemas.microsoft.com/office/drawing/2014/main" id="{313F27F0-B855-9D09-4C70-DC525A856DD9}"/>
              </a:ext>
            </a:extLst>
          </p:cNvPr>
          <p:cNvSpPr/>
          <p:nvPr/>
        </p:nvSpPr>
        <p:spPr>
          <a:xfrm>
            <a:off x="336000" y="-177566"/>
            <a:ext cx="720000" cy="1255999"/>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itle 1">
            <a:extLst>
              <a:ext uri="{FF2B5EF4-FFF2-40B4-BE49-F238E27FC236}">
                <a16:creationId xmlns:a16="http://schemas.microsoft.com/office/drawing/2014/main" id="{328147B1-6496-D8E2-EF3E-5C71F6432383}"/>
              </a:ext>
            </a:extLst>
          </p:cNvPr>
          <p:cNvSpPr txBox="1">
            <a:spLocks/>
          </p:cNvSpPr>
          <p:nvPr/>
        </p:nvSpPr>
        <p:spPr>
          <a:xfrm>
            <a:off x="336000" y="620491"/>
            <a:ext cx="1744056" cy="5863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200" b="1" dirty="0">
                <a:solidFill>
                  <a:schemeClr val="tx2"/>
                </a:solidFill>
                <a:latin typeface="CZoo Sharp Grotesk" panose="020B0803050702030204" pitchFamily="34" charset="0"/>
                <a:ea typeface="CZoo Sharp Grotesk" panose="020B0803050702030204" pitchFamily="34" charset="0"/>
                <a:cs typeface="Calibri Light" panose="020F0302020204030204" pitchFamily="34" charset="0"/>
              </a:rPr>
              <a:t>LEARNING</a:t>
            </a:r>
          </a:p>
        </p:txBody>
      </p:sp>
      <p:pic>
        <p:nvPicPr>
          <p:cNvPr id="19" name="Picture 18" descr="A logo with a black background&#10;&#10;AI-generated content may be incorrect.">
            <a:extLst>
              <a:ext uri="{FF2B5EF4-FFF2-40B4-BE49-F238E27FC236}">
                <a16:creationId xmlns:a16="http://schemas.microsoft.com/office/drawing/2014/main" id="{DCC0BE31-6ECD-D08C-F43F-3A85F01168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753" y="108009"/>
            <a:ext cx="609282" cy="684848"/>
          </a:xfrm>
          <a:prstGeom prst="rect">
            <a:avLst/>
          </a:prstGeom>
        </p:spPr>
      </p:pic>
      <p:sp>
        <p:nvSpPr>
          <p:cNvPr id="2" name="Rectangle: Diagonal Corners Rounded 1">
            <a:extLst>
              <a:ext uri="{FF2B5EF4-FFF2-40B4-BE49-F238E27FC236}">
                <a16:creationId xmlns:a16="http://schemas.microsoft.com/office/drawing/2014/main" id="{664D190E-0ADB-491D-AA21-E7B6446334C5}"/>
              </a:ext>
            </a:extLst>
          </p:cNvPr>
          <p:cNvSpPr/>
          <p:nvPr/>
        </p:nvSpPr>
        <p:spPr>
          <a:xfrm>
            <a:off x="10956000" y="6575822"/>
            <a:ext cx="756000" cy="564356"/>
          </a:xfrm>
          <a:prstGeom prst="round2DiagRect">
            <a:avLst>
              <a:gd name="adj1" fmla="val 11391"/>
              <a:gd name="adj2" fmla="val 9704"/>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accent1"/>
              </a:solidFill>
              <a:highlight>
                <a:srgbClr val="FFFF00"/>
              </a:highlight>
            </a:endParaRPr>
          </a:p>
        </p:txBody>
      </p:sp>
      <p:sp>
        <p:nvSpPr>
          <p:cNvPr id="4" name="TextBox 3">
            <a:extLst>
              <a:ext uri="{FF2B5EF4-FFF2-40B4-BE49-F238E27FC236}">
                <a16:creationId xmlns:a16="http://schemas.microsoft.com/office/drawing/2014/main" id="{1F157627-D649-CB0D-1F03-4E4AC29D2B28}"/>
              </a:ext>
            </a:extLst>
          </p:cNvPr>
          <p:cNvSpPr txBox="1"/>
          <p:nvPr/>
        </p:nvSpPr>
        <p:spPr>
          <a:xfrm>
            <a:off x="10596000" y="6622038"/>
            <a:ext cx="1270422" cy="235962"/>
          </a:xfrm>
          <a:prstGeom prst="rect">
            <a:avLst/>
          </a:prstGeom>
          <a:noFill/>
        </p:spPr>
        <p:txBody>
          <a:bodyPr wrap="square" rtlCol="0">
            <a:spAutoFit/>
          </a:bodyPr>
          <a:lstStyle/>
          <a:p>
            <a:pPr lvl="1"/>
            <a:r>
              <a:rPr lang="en-GB" sz="1400" baseline="30000" dirty="0">
                <a:solidFill>
                  <a:schemeClr val="tx2"/>
                </a:solidFill>
                <a:latin typeface="CZoo Sharp Grotesk" panose="020B0803050702030204" pitchFamily="34" charset="0"/>
                <a:ea typeface="CZoo Sharp Grotesk" panose="020B0803050702030204" pitchFamily="34" charset="0"/>
              </a:rPr>
              <a:t>@</a:t>
            </a:r>
            <a:r>
              <a:rPr lang="en-GB" sz="1400" baseline="30000" dirty="0" err="1">
                <a:solidFill>
                  <a:schemeClr val="tx2"/>
                </a:solidFill>
                <a:latin typeface="CZoo Sharp Grotesk" panose="020B0803050702030204" pitchFamily="34" charset="0"/>
                <a:ea typeface="CZoo Sharp Grotesk" panose="020B0803050702030204" pitchFamily="34" charset="0"/>
              </a:rPr>
              <a:t>LearnatCZ</a:t>
            </a:r>
            <a:endParaRPr lang="en-GB" sz="1400" baseline="30000" dirty="0">
              <a:solidFill>
                <a:schemeClr val="tx2"/>
              </a:solidFill>
              <a:latin typeface="CZoo Sharp Grotesk" panose="020B0803050702030204" pitchFamily="34" charset="0"/>
              <a:ea typeface="CZoo Sharp Grotesk" panose="020B0803050702030204" pitchFamily="34" charset="0"/>
            </a:endParaRPr>
          </a:p>
        </p:txBody>
      </p:sp>
      <p:pic>
        <p:nvPicPr>
          <p:cNvPr id="5" name="Picture 4" descr="­A screenshot of a phone">
            <a:extLst>
              <a:ext uri="{FF2B5EF4-FFF2-40B4-BE49-F238E27FC236}">
                <a16:creationId xmlns:a16="http://schemas.microsoft.com/office/drawing/2014/main" id="{8EFE9736-EB28-D4C9-8826-A962C858FD64}"/>
              </a:ext>
            </a:extLst>
          </p:cNvPr>
          <p:cNvPicPr>
            <a:picLocks noChangeAspect="1"/>
          </p:cNvPicPr>
          <p:nvPr/>
        </p:nvPicPr>
        <p:blipFill>
          <a:blip r:embed="rId4">
            <a:extLst>
              <a:ext uri="{28A0092B-C50C-407E-A947-70E740481C1C}">
                <a14:useLocalDpi xmlns:a14="http://schemas.microsoft.com/office/drawing/2010/main" val="0"/>
              </a:ext>
            </a:extLst>
          </a:blip>
          <a:srcRect l="-2318" t="-2677" r="77318" b="52508"/>
          <a:stretch>
            <a:fillRect/>
          </a:stretch>
        </p:blipFill>
        <p:spPr>
          <a:xfrm>
            <a:off x="11002803" y="6622038"/>
            <a:ext cx="133197" cy="133197"/>
          </a:xfrm>
          <a:prstGeom prst="rect">
            <a:avLst/>
          </a:prstGeom>
        </p:spPr>
      </p:pic>
      <p:sp>
        <p:nvSpPr>
          <p:cNvPr id="8" name="TextBox 7">
            <a:extLst>
              <a:ext uri="{FF2B5EF4-FFF2-40B4-BE49-F238E27FC236}">
                <a16:creationId xmlns:a16="http://schemas.microsoft.com/office/drawing/2014/main" id="{A682F0BD-E516-C3A4-963B-837D96C72B0C}"/>
              </a:ext>
            </a:extLst>
          </p:cNvPr>
          <p:cNvSpPr txBox="1"/>
          <p:nvPr/>
        </p:nvSpPr>
        <p:spPr>
          <a:xfrm>
            <a:off x="1056000" y="2866283"/>
            <a:ext cx="7356501" cy="3108543"/>
          </a:xfrm>
          <a:prstGeom prst="rect">
            <a:avLst/>
          </a:prstGeom>
          <a:noFill/>
        </p:spPr>
        <p:txBody>
          <a:bodyPr wrap="none" rtlCol="0">
            <a:spAutoFit/>
          </a:bodyPr>
          <a:lstStyle/>
          <a:p>
            <a:r>
              <a:rPr lang="en-GB" sz="2800" b="1" dirty="0"/>
              <a:t>Which of these skills is most important?</a:t>
            </a:r>
          </a:p>
          <a:p>
            <a:endParaRPr lang="en-GB" sz="2800" dirty="0"/>
          </a:p>
          <a:p>
            <a:pPr marL="342900" indent="-342900">
              <a:buAutoNum type="alphaUcPeriod"/>
            </a:pPr>
            <a:r>
              <a:rPr lang="en-GB" sz="2800" dirty="0"/>
              <a:t> Attention to detail</a:t>
            </a:r>
          </a:p>
          <a:p>
            <a:pPr marL="342900" indent="-342900">
              <a:buAutoNum type="alphaUcPeriod"/>
            </a:pPr>
            <a:r>
              <a:rPr lang="en-GB" sz="2800" dirty="0"/>
              <a:t> Relationship building</a:t>
            </a:r>
          </a:p>
          <a:p>
            <a:pPr marL="342900" indent="-342900">
              <a:buAutoNum type="alphaUcPeriod"/>
            </a:pPr>
            <a:r>
              <a:rPr lang="en-GB" sz="2800" dirty="0"/>
              <a:t> Giving advice</a:t>
            </a:r>
          </a:p>
          <a:p>
            <a:pPr marL="342900" indent="-342900">
              <a:buAutoNum type="alphaUcPeriod"/>
            </a:pPr>
            <a:r>
              <a:rPr lang="en-GB" sz="2800" dirty="0"/>
              <a:t> Coping with change</a:t>
            </a:r>
          </a:p>
          <a:p>
            <a:pPr marL="342900" indent="-342900">
              <a:buAutoNum type="alphaUcPeriod"/>
            </a:pPr>
            <a:r>
              <a:rPr lang="en-GB" sz="2800" dirty="0"/>
              <a:t> Solving problems</a:t>
            </a:r>
          </a:p>
        </p:txBody>
      </p:sp>
    </p:spTree>
    <p:extLst>
      <p:ext uri="{BB962C8B-B14F-4D97-AF65-F5344CB8AC3E}">
        <p14:creationId xmlns:p14="http://schemas.microsoft.com/office/powerpoint/2010/main" val="11893765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E3AA9B61-9CF7-1EA4-2D42-9ED8023BE18C}"/>
            </a:ext>
          </a:extLst>
        </p:cNvPr>
        <p:cNvGrpSpPr/>
        <p:nvPr/>
      </p:nvGrpSpPr>
      <p:grpSpPr>
        <a:xfrm>
          <a:off x="0" y="0"/>
          <a:ext cx="0" cy="0"/>
          <a:chOff x="0" y="0"/>
          <a:chExt cx="0" cy="0"/>
        </a:xfrm>
      </p:grpSpPr>
      <p:sp>
        <p:nvSpPr>
          <p:cNvPr id="7" name="Rectangle 2">
            <a:extLst>
              <a:ext uri="{FF2B5EF4-FFF2-40B4-BE49-F238E27FC236}">
                <a16:creationId xmlns:a16="http://schemas.microsoft.com/office/drawing/2014/main" id="{54200B84-4DA2-E821-8D3A-7D958D372DCE}"/>
              </a:ext>
            </a:extLst>
          </p:cNvPr>
          <p:cNvSpPr txBox="1">
            <a:spLocks noChangeArrowheads="1"/>
          </p:cNvSpPr>
          <p:nvPr/>
        </p:nvSpPr>
        <p:spPr bwMode="auto">
          <a:xfrm>
            <a:off x="1001035" y="1230013"/>
            <a:ext cx="10314965" cy="10839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4000" b="1">
                <a:solidFill>
                  <a:schemeClr val="bg1"/>
                </a:solidFill>
                <a:latin typeface="+mj-lt"/>
                <a:ea typeface="+mj-ea"/>
                <a:cs typeface="+mj-cs"/>
              </a:defRPr>
            </a:lvl1pPr>
            <a:lvl2pPr algn="l" rtl="0" eaLnBrk="0" fontAlgn="base" hangingPunct="0">
              <a:spcBef>
                <a:spcPct val="0"/>
              </a:spcBef>
              <a:spcAft>
                <a:spcPct val="0"/>
              </a:spcAft>
              <a:defRPr sz="4000" b="1">
                <a:solidFill>
                  <a:srgbClr val="00704A"/>
                </a:solidFill>
                <a:latin typeface="Chester Zoo" pitchFamily="66" charset="0"/>
              </a:defRPr>
            </a:lvl2pPr>
            <a:lvl3pPr algn="l" rtl="0" eaLnBrk="0" fontAlgn="base" hangingPunct="0">
              <a:spcBef>
                <a:spcPct val="0"/>
              </a:spcBef>
              <a:spcAft>
                <a:spcPct val="0"/>
              </a:spcAft>
              <a:defRPr sz="4000" b="1">
                <a:solidFill>
                  <a:srgbClr val="00704A"/>
                </a:solidFill>
                <a:latin typeface="Chester Zoo" pitchFamily="66" charset="0"/>
              </a:defRPr>
            </a:lvl3pPr>
            <a:lvl4pPr algn="l" rtl="0" eaLnBrk="0" fontAlgn="base" hangingPunct="0">
              <a:spcBef>
                <a:spcPct val="0"/>
              </a:spcBef>
              <a:spcAft>
                <a:spcPct val="0"/>
              </a:spcAft>
              <a:defRPr sz="4000" b="1">
                <a:solidFill>
                  <a:srgbClr val="00704A"/>
                </a:solidFill>
                <a:latin typeface="Chester Zoo" pitchFamily="66" charset="0"/>
              </a:defRPr>
            </a:lvl4pPr>
            <a:lvl5pPr algn="l" rtl="0" eaLnBrk="0" fontAlgn="base" hangingPunct="0">
              <a:spcBef>
                <a:spcPct val="0"/>
              </a:spcBef>
              <a:spcAft>
                <a:spcPct val="0"/>
              </a:spcAft>
              <a:defRPr sz="4000" b="1">
                <a:solidFill>
                  <a:srgbClr val="00704A"/>
                </a:solidFill>
                <a:latin typeface="Chester Zoo" pitchFamily="66" charset="0"/>
              </a:defRPr>
            </a:lvl5pPr>
            <a:lvl6pPr marL="457200" algn="l" rtl="0" fontAlgn="base">
              <a:spcBef>
                <a:spcPct val="0"/>
              </a:spcBef>
              <a:spcAft>
                <a:spcPct val="0"/>
              </a:spcAft>
              <a:defRPr sz="4000" b="1">
                <a:solidFill>
                  <a:srgbClr val="00704A"/>
                </a:solidFill>
                <a:latin typeface="Chester Zoo" pitchFamily="66" charset="0"/>
              </a:defRPr>
            </a:lvl6pPr>
            <a:lvl7pPr marL="914400" algn="l" rtl="0" fontAlgn="base">
              <a:spcBef>
                <a:spcPct val="0"/>
              </a:spcBef>
              <a:spcAft>
                <a:spcPct val="0"/>
              </a:spcAft>
              <a:defRPr sz="4000" b="1">
                <a:solidFill>
                  <a:srgbClr val="00704A"/>
                </a:solidFill>
                <a:latin typeface="Chester Zoo" pitchFamily="66" charset="0"/>
              </a:defRPr>
            </a:lvl7pPr>
            <a:lvl8pPr marL="1371600" algn="l" rtl="0" fontAlgn="base">
              <a:spcBef>
                <a:spcPct val="0"/>
              </a:spcBef>
              <a:spcAft>
                <a:spcPct val="0"/>
              </a:spcAft>
              <a:defRPr sz="4000" b="1">
                <a:solidFill>
                  <a:srgbClr val="00704A"/>
                </a:solidFill>
                <a:latin typeface="Chester Zoo" pitchFamily="66" charset="0"/>
              </a:defRPr>
            </a:lvl8pPr>
            <a:lvl9pPr marL="1828800" algn="l" rtl="0" fontAlgn="base">
              <a:spcBef>
                <a:spcPct val="0"/>
              </a:spcBef>
              <a:spcAft>
                <a:spcPct val="0"/>
              </a:spcAft>
              <a:defRPr sz="4000" b="1">
                <a:solidFill>
                  <a:srgbClr val="00704A"/>
                </a:solidFill>
                <a:latin typeface="Chester Zoo" pitchFamily="66" charset="0"/>
              </a:defRPr>
            </a:lvl9pPr>
          </a:lstStyle>
          <a:p>
            <a:pPr eaLnBrk="1" hangingPunct="1"/>
            <a:r>
              <a:rPr lang="en-GB" altLang="en-US" sz="7200" kern="0" dirty="0">
                <a:solidFill>
                  <a:srgbClr val="003E40"/>
                </a:solidFill>
                <a:latin typeface="CZoo Sharp Grotesk" panose="020B0803050702030204" pitchFamily="34" charset="0"/>
                <a:ea typeface="CZoo Sharp Grotesk" panose="020B0803050702030204" pitchFamily="34" charset="0"/>
                <a:cs typeface="Chester Zoo" panose="03000502030602020002" pitchFamily="66" charset="0"/>
              </a:rPr>
              <a:t>What would you like to do?</a:t>
            </a:r>
            <a:endParaRPr lang="en-GB" altLang="en-US" sz="5400" kern="0" dirty="0">
              <a:solidFill>
                <a:srgbClr val="003E40"/>
              </a:solidFill>
              <a:latin typeface="CZoo Sharp Grotesk" panose="020B0803050702030204" pitchFamily="34" charset="0"/>
              <a:ea typeface="CZoo Sharp Grotesk" panose="020B0803050702030204" pitchFamily="34" charset="0"/>
              <a:cs typeface="Chester Zoo" panose="03000502030602020002" pitchFamily="66" charset="0"/>
            </a:endParaRPr>
          </a:p>
        </p:txBody>
      </p:sp>
      <p:sp>
        <p:nvSpPr>
          <p:cNvPr id="16" name="Rectangle: Rounded Corners 15">
            <a:extLst>
              <a:ext uri="{FF2B5EF4-FFF2-40B4-BE49-F238E27FC236}">
                <a16:creationId xmlns:a16="http://schemas.microsoft.com/office/drawing/2014/main" id="{52C59A4E-7099-44B5-AC0D-EE6795774F30}"/>
              </a:ext>
            </a:extLst>
          </p:cNvPr>
          <p:cNvSpPr/>
          <p:nvPr/>
        </p:nvSpPr>
        <p:spPr>
          <a:xfrm>
            <a:off x="336000" y="-177566"/>
            <a:ext cx="720000" cy="1255999"/>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itle 1">
            <a:extLst>
              <a:ext uri="{FF2B5EF4-FFF2-40B4-BE49-F238E27FC236}">
                <a16:creationId xmlns:a16="http://schemas.microsoft.com/office/drawing/2014/main" id="{84D71B15-B9DC-D11C-439E-B1ECC7C80EC2}"/>
              </a:ext>
            </a:extLst>
          </p:cNvPr>
          <p:cNvSpPr txBox="1">
            <a:spLocks/>
          </p:cNvSpPr>
          <p:nvPr/>
        </p:nvSpPr>
        <p:spPr>
          <a:xfrm>
            <a:off x="336000" y="620491"/>
            <a:ext cx="1744056" cy="5863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200" b="1" dirty="0">
                <a:solidFill>
                  <a:schemeClr val="tx2"/>
                </a:solidFill>
                <a:latin typeface="CZoo Sharp Grotesk" panose="020B0803050702030204" pitchFamily="34" charset="0"/>
                <a:ea typeface="CZoo Sharp Grotesk" panose="020B0803050702030204" pitchFamily="34" charset="0"/>
                <a:cs typeface="Calibri Light" panose="020F0302020204030204" pitchFamily="34" charset="0"/>
              </a:rPr>
              <a:t>LEARNING</a:t>
            </a:r>
          </a:p>
        </p:txBody>
      </p:sp>
      <p:pic>
        <p:nvPicPr>
          <p:cNvPr id="19" name="Picture 18" descr="A logo with a black background&#10;&#10;AI-generated content may be incorrect.">
            <a:extLst>
              <a:ext uri="{FF2B5EF4-FFF2-40B4-BE49-F238E27FC236}">
                <a16:creationId xmlns:a16="http://schemas.microsoft.com/office/drawing/2014/main" id="{F8918337-3B20-E4D7-7AFF-D44A0B7AE0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753" y="108009"/>
            <a:ext cx="609282" cy="684848"/>
          </a:xfrm>
          <a:prstGeom prst="rect">
            <a:avLst/>
          </a:prstGeom>
        </p:spPr>
      </p:pic>
      <p:sp>
        <p:nvSpPr>
          <p:cNvPr id="2" name="Rectangle: Diagonal Corners Rounded 1">
            <a:extLst>
              <a:ext uri="{FF2B5EF4-FFF2-40B4-BE49-F238E27FC236}">
                <a16:creationId xmlns:a16="http://schemas.microsoft.com/office/drawing/2014/main" id="{EAB89FF5-6E09-66FB-AB22-CD1D0BE842D1}"/>
              </a:ext>
            </a:extLst>
          </p:cNvPr>
          <p:cNvSpPr/>
          <p:nvPr/>
        </p:nvSpPr>
        <p:spPr>
          <a:xfrm>
            <a:off x="10956000" y="6575822"/>
            <a:ext cx="756000" cy="564356"/>
          </a:xfrm>
          <a:prstGeom prst="round2DiagRect">
            <a:avLst>
              <a:gd name="adj1" fmla="val 11391"/>
              <a:gd name="adj2" fmla="val 9704"/>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accent1"/>
              </a:solidFill>
              <a:highlight>
                <a:srgbClr val="FFFF00"/>
              </a:highlight>
            </a:endParaRPr>
          </a:p>
        </p:txBody>
      </p:sp>
      <p:sp>
        <p:nvSpPr>
          <p:cNvPr id="4" name="TextBox 3">
            <a:extLst>
              <a:ext uri="{FF2B5EF4-FFF2-40B4-BE49-F238E27FC236}">
                <a16:creationId xmlns:a16="http://schemas.microsoft.com/office/drawing/2014/main" id="{91763F69-6A5B-AAA0-AE75-68A0AB4778A9}"/>
              </a:ext>
            </a:extLst>
          </p:cNvPr>
          <p:cNvSpPr txBox="1"/>
          <p:nvPr/>
        </p:nvSpPr>
        <p:spPr>
          <a:xfrm>
            <a:off x="10596000" y="6622038"/>
            <a:ext cx="1270422" cy="235962"/>
          </a:xfrm>
          <a:prstGeom prst="rect">
            <a:avLst/>
          </a:prstGeom>
          <a:noFill/>
        </p:spPr>
        <p:txBody>
          <a:bodyPr wrap="square" rtlCol="0">
            <a:spAutoFit/>
          </a:bodyPr>
          <a:lstStyle/>
          <a:p>
            <a:pPr lvl="1"/>
            <a:r>
              <a:rPr lang="en-GB" sz="1400" baseline="30000" dirty="0">
                <a:solidFill>
                  <a:schemeClr val="tx2"/>
                </a:solidFill>
                <a:latin typeface="CZoo Sharp Grotesk" panose="020B0803050702030204" pitchFamily="34" charset="0"/>
                <a:ea typeface="CZoo Sharp Grotesk" panose="020B0803050702030204" pitchFamily="34" charset="0"/>
              </a:rPr>
              <a:t>@</a:t>
            </a:r>
            <a:r>
              <a:rPr lang="en-GB" sz="1400" baseline="30000" dirty="0" err="1">
                <a:solidFill>
                  <a:schemeClr val="tx2"/>
                </a:solidFill>
                <a:latin typeface="CZoo Sharp Grotesk" panose="020B0803050702030204" pitchFamily="34" charset="0"/>
                <a:ea typeface="CZoo Sharp Grotesk" panose="020B0803050702030204" pitchFamily="34" charset="0"/>
              </a:rPr>
              <a:t>LearnatCZ</a:t>
            </a:r>
            <a:endParaRPr lang="en-GB" sz="1400" baseline="30000" dirty="0">
              <a:solidFill>
                <a:schemeClr val="tx2"/>
              </a:solidFill>
              <a:latin typeface="CZoo Sharp Grotesk" panose="020B0803050702030204" pitchFamily="34" charset="0"/>
              <a:ea typeface="CZoo Sharp Grotesk" panose="020B0803050702030204" pitchFamily="34" charset="0"/>
            </a:endParaRPr>
          </a:p>
        </p:txBody>
      </p:sp>
      <p:pic>
        <p:nvPicPr>
          <p:cNvPr id="5" name="Picture 4" descr="­A screenshot of a phone">
            <a:extLst>
              <a:ext uri="{FF2B5EF4-FFF2-40B4-BE49-F238E27FC236}">
                <a16:creationId xmlns:a16="http://schemas.microsoft.com/office/drawing/2014/main" id="{D51E41A8-F508-0713-38A8-5645AC0B66D8}"/>
              </a:ext>
            </a:extLst>
          </p:cNvPr>
          <p:cNvPicPr>
            <a:picLocks noChangeAspect="1"/>
          </p:cNvPicPr>
          <p:nvPr/>
        </p:nvPicPr>
        <p:blipFill>
          <a:blip r:embed="rId4">
            <a:extLst>
              <a:ext uri="{28A0092B-C50C-407E-A947-70E740481C1C}">
                <a14:useLocalDpi xmlns:a14="http://schemas.microsoft.com/office/drawing/2010/main" val="0"/>
              </a:ext>
            </a:extLst>
          </a:blip>
          <a:srcRect l="-2318" t="-2677" r="77318" b="52508"/>
          <a:stretch>
            <a:fillRect/>
          </a:stretch>
        </p:blipFill>
        <p:spPr>
          <a:xfrm>
            <a:off x="11002803" y="6622038"/>
            <a:ext cx="133197" cy="133197"/>
          </a:xfrm>
          <a:prstGeom prst="rect">
            <a:avLst/>
          </a:prstGeom>
        </p:spPr>
      </p:pic>
      <p:sp>
        <p:nvSpPr>
          <p:cNvPr id="8" name="TextBox 7">
            <a:extLst>
              <a:ext uri="{FF2B5EF4-FFF2-40B4-BE49-F238E27FC236}">
                <a16:creationId xmlns:a16="http://schemas.microsoft.com/office/drawing/2014/main" id="{273D0CFD-47B9-AFBA-9141-258346253CBA}"/>
              </a:ext>
            </a:extLst>
          </p:cNvPr>
          <p:cNvSpPr txBox="1"/>
          <p:nvPr/>
        </p:nvSpPr>
        <p:spPr>
          <a:xfrm>
            <a:off x="1056000" y="2866283"/>
            <a:ext cx="7693132" cy="3108543"/>
          </a:xfrm>
          <a:prstGeom prst="rect">
            <a:avLst/>
          </a:prstGeom>
          <a:noFill/>
        </p:spPr>
        <p:txBody>
          <a:bodyPr wrap="none" rtlCol="0">
            <a:spAutoFit/>
          </a:bodyPr>
          <a:lstStyle/>
          <a:p>
            <a:r>
              <a:rPr lang="en-GB" sz="2800" b="1" dirty="0"/>
              <a:t>Which of these subjects in your favourite?</a:t>
            </a:r>
          </a:p>
          <a:p>
            <a:endParaRPr lang="en-GB" sz="2800" dirty="0"/>
          </a:p>
          <a:p>
            <a:pPr marL="342900" indent="-342900">
              <a:buAutoNum type="alphaUcPeriod"/>
            </a:pPr>
            <a:r>
              <a:rPr lang="en-GB" sz="2800" dirty="0"/>
              <a:t> Art</a:t>
            </a:r>
          </a:p>
          <a:p>
            <a:pPr marL="342900" indent="-342900">
              <a:buAutoNum type="alphaUcPeriod"/>
            </a:pPr>
            <a:r>
              <a:rPr lang="en-GB" sz="2800" dirty="0"/>
              <a:t> English</a:t>
            </a:r>
          </a:p>
          <a:p>
            <a:pPr marL="342900" indent="-342900">
              <a:buAutoNum type="alphaUcPeriod"/>
            </a:pPr>
            <a:r>
              <a:rPr lang="en-GB" sz="2800" dirty="0"/>
              <a:t> Science</a:t>
            </a:r>
          </a:p>
          <a:p>
            <a:pPr marL="342900" indent="-342900">
              <a:buAutoNum type="alphaUcPeriod"/>
            </a:pPr>
            <a:r>
              <a:rPr lang="en-GB" sz="2800" dirty="0"/>
              <a:t> Maths</a:t>
            </a:r>
          </a:p>
          <a:p>
            <a:pPr marL="342900" indent="-342900">
              <a:buAutoNum type="alphaUcPeriod"/>
            </a:pPr>
            <a:r>
              <a:rPr lang="en-GB" sz="2800" dirty="0"/>
              <a:t> Drama</a:t>
            </a:r>
          </a:p>
        </p:txBody>
      </p:sp>
    </p:spTree>
    <p:extLst>
      <p:ext uri="{BB962C8B-B14F-4D97-AF65-F5344CB8AC3E}">
        <p14:creationId xmlns:p14="http://schemas.microsoft.com/office/powerpoint/2010/main" val="30578433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EC33A237-3A8A-2AFF-19E1-2080AE05DA8C}"/>
            </a:ext>
          </a:extLst>
        </p:cNvPr>
        <p:cNvGrpSpPr/>
        <p:nvPr/>
      </p:nvGrpSpPr>
      <p:grpSpPr>
        <a:xfrm>
          <a:off x="0" y="0"/>
          <a:ext cx="0" cy="0"/>
          <a:chOff x="0" y="0"/>
          <a:chExt cx="0" cy="0"/>
        </a:xfrm>
      </p:grpSpPr>
      <p:sp>
        <p:nvSpPr>
          <p:cNvPr id="7" name="Rectangle 2">
            <a:extLst>
              <a:ext uri="{FF2B5EF4-FFF2-40B4-BE49-F238E27FC236}">
                <a16:creationId xmlns:a16="http://schemas.microsoft.com/office/drawing/2014/main" id="{0437A1F9-44F1-0C12-DF18-FEA63937D1CC}"/>
              </a:ext>
            </a:extLst>
          </p:cNvPr>
          <p:cNvSpPr txBox="1">
            <a:spLocks noChangeArrowheads="1"/>
          </p:cNvSpPr>
          <p:nvPr/>
        </p:nvSpPr>
        <p:spPr bwMode="auto">
          <a:xfrm>
            <a:off x="1001035" y="1230013"/>
            <a:ext cx="10314965" cy="10839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4000" b="1">
                <a:solidFill>
                  <a:schemeClr val="bg1"/>
                </a:solidFill>
                <a:latin typeface="+mj-lt"/>
                <a:ea typeface="+mj-ea"/>
                <a:cs typeface="+mj-cs"/>
              </a:defRPr>
            </a:lvl1pPr>
            <a:lvl2pPr algn="l" rtl="0" eaLnBrk="0" fontAlgn="base" hangingPunct="0">
              <a:spcBef>
                <a:spcPct val="0"/>
              </a:spcBef>
              <a:spcAft>
                <a:spcPct val="0"/>
              </a:spcAft>
              <a:defRPr sz="4000" b="1">
                <a:solidFill>
                  <a:srgbClr val="00704A"/>
                </a:solidFill>
                <a:latin typeface="Chester Zoo" pitchFamily="66" charset="0"/>
              </a:defRPr>
            </a:lvl2pPr>
            <a:lvl3pPr algn="l" rtl="0" eaLnBrk="0" fontAlgn="base" hangingPunct="0">
              <a:spcBef>
                <a:spcPct val="0"/>
              </a:spcBef>
              <a:spcAft>
                <a:spcPct val="0"/>
              </a:spcAft>
              <a:defRPr sz="4000" b="1">
                <a:solidFill>
                  <a:srgbClr val="00704A"/>
                </a:solidFill>
                <a:latin typeface="Chester Zoo" pitchFamily="66" charset="0"/>
              </a:defRPr>
            </a:lvl3pPr>
            <a:lvl4pPr algn="l" rtl="0" eaLnBrk="0" fontAlgn="base" hangingPunct="0">
              <a:spcBef>
                <a:spcPct val="0"/>
              </a:spcBef>
              <a:spcAft>
                <a:spcPct val="0"/>
              </a:spcAft>
              <a:defRPr sz="4000" b="1">
                <a:solidFill>
                  <a:srgbClr val="00704A"/>
                </a:solidFill>
                <a:latin typeface="Chester Zoo" pitchFamily="66" charset="0"/>
              </a:defRPr>
            </a:lvl4pPr>
            <a:lvl5pPr algn="l" rtl="0" eaLnBrk="0" fontAlgn="base" hangingPunct="0">
              <a:spcBef>
                <a:spcPct val="0"/>
              </a:spcBef>
              <a:spcAft>
                <a:spcPct val="0"/>
              </a:spcAft>
              <a:defRPr sz="4000" b="1">
                <a:solidFill>
                  <a:srgbClr val="00704A"/>
                </a:solidFill>
                <a:latin typeface="Chester Zoo" pitchFamily="66" charset="0"/>
              </a:defRPr>
            </a:lvl5pPr>
            <a:lvl6pPr marL="457200" algn="l" rtl="0" fontAlgn="base">
              <a:spcBef>
                <a:spcPct val="0"/>
              </a:spcBef>
              <a:spcAft>
                <a:spcPct val="0"/>
              </a:spcAft>
              <a:defRPr sz="4000" b="1">
                <a:solidFill>
                  <a:srgbClr val="00704A"/>
                </a:solidFill>
                <a:latin typeface="Chester Zoo" pitchFamily="66" charset="0"/>
              </a:defRPr>
            </a:lvl6pPr>
            <a:lvl7pPr marL="914400" algn="l" rtl="0" fontAlgn="base">
              <a:spcBef>
                <a:spcPct val="0"/>
              </a:spcBef>
              <a:spcAft>
                <a:spcPct val="0"/>
              </a:spcAft>
              <a:defRPr sz="4000" b="1">
                <a:solidFill>
                  <a:srgbClr val="00704A"/>
                </a:solidFill>
                <a:latin typeface="Chester Zoo" pitchFamily="66" charset="0"/>
              </a:defRPr>
            </a:lvl7pPr>
            <a:lvl8pPr marL="1371600" algn="l" rtl="0" fontAlgn="base">
              <a:spcBef>
                <a:spcPct val="0"/>
              </a:spcBef>
              <a:spcAft>
                <a:spcPct val="0"/>
              </a:spcAft>
              <a:defRPr sz="4000" b="1">
                <a:solidFill>
                  <a:srgbClr val="00704A"/>
                </a:solidFill>
                <a:latin typeface="Chester Zoo" pitchFamily="66" charset="0"/>
              </a:defRPr>
            </a:lvl8pPr>
            <a:lvl9pPr marL="1828800" algn="l" rtl="0" fontAlgn="base">
              <a:spcBef>
                <a:spcPct val="0"/>
              </a:spcBef>
              <a:spcAft>
                <a:spcPct val="0"/>
              </a:spcAft>
              <a:defRPr sz="4000" b="1">
                <a:solidFill>
                  <a:srgbClr val="00704A"/>
                </a:solidFill>
                <a:latin typeface="Chester Zoo" pitchFamily="66" charset="0"/>
              </a:defRPr>
            </a:lvl9pPr>
          </a:lstStyle>
          <a:p>
            <a:pPr eaLnBrk="1" hangingPunct="1"/>
            <a:r>
              <a:rPr lang="en-GB" altLang="en-US" sz="7200" kern="0" dirty="0">
                <a:solidFill>
                  <a:srgbClr val="003E40"/>
                </a:solidFill>
                <a:latin typeface="CZoo Sharp Grotesk" panose="020B0803050702030204" pitchFamily="34" charset="0"/>
                <a:ea typeface="CZoo Sharp Grotesk" panose="020B0803050702030204" pitchFamily="34" charset="0"/>
                <a:cs typeface="Chester Zoo" panose="03000502030602020002" pitchFamily="66" charset="0"/>
              </a:rPr>
              <a:t>What would you like to do?</a:t>
            </a:r>
            <a:endParaRPr lang="en-GB" altLang="en-US" sz="5400" kern="0" dirty="0">
              <a:solidFill>
                <a:srgbClr val="003E40"/>
              </a:solidFill>
              <a:latin typeface="CZoo Sharp Grotesk" panose="020B0803050702030204" pitchFamily="34" charset="0"/>
              <a:ea typeface="CZoo Sharp Grotesk" panose="020B0803050702030204" pitchFamily="34" charset="0"/>
              <a:cs typeface="Chester Zoo" panose="03000502030602020002" pitchFamily="66" charset="0"/>
            </a:endParaRPr>
          </a:p>
        </p:txBody>
      </p:sp>
      <p:sp>
        <p:nvSpPr>
          <p:cNvPr id="16" name="Rectangle: Rounded Corners 15">
            <a:extLst>
              <a:ext uri="{FF2B5EF4-FFF2-40B4-BE49-F238E27FC236}">
                <a16:creationId xmlns:a16="http://schemas.microsoft.com/office/drawing/2014/main" id="{AA6878CC-995F-C059-4BB8-C1EB2461E8B5}"/>
              </a:ext>
            </a:extLst>
          </p:cNvPr>
          <p:cNvSpPr/>
          <p:nvPr/>
        </p:nvSpPr>
        <p:spPr>
          <a:xfrm>
            <a:off x="336000" y="-177566"/>
            <a:ext cx="720000" cy="1255999"/>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itle 1">
            <a:extLst>
              <a:ext uri="{FF2B5EF4-FFF2-40B4-BE49-F238E27FC236}">
                <a16:creationId xmlns:a16="http://schemas.microsoft.com/office/drawing/2014/main" id="{3E9C3C54-1CC3-6622-9282-33618DF9AEE1}"/>
              </a:ext>
            </a:extLst>
          </p:cNvPr>
          <p:cNvSpPr txBox="1">
            <a:spLocks/>
          </p:cNvSpPr>
          <p:nvPr/>
        </p:nvSpPr>
        <p:spPr>
          <a:xfrm>
            <a:off x="336000" y="620491"/>
            <a:ext cx="1744056" cy="5863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200" b="1" dirty="0">
                <a:solidFill>
                  <a:schemeClr val="tx2"/>
                </a:solidFill>
                <a:latin typeface="CZoo Sharp Grotesk" panose="020B0803050702030204" pitchFamily="34" charset="0"/>
                <a:ea typeface="CZoo Sharp Grotesk" panose="020B0803050702030204" pitchFamily="34" charset="0"/>
                <a:cs typeface="Calibri Light" panose="020F0302020204030204" pitchFamily="34" charset="0"/>
              </a:rPr>
              <a:t>LEARNING</a:t>
            </a:r>
          </a:p>
        </p:txBody>
      </p:sp>
      <p:pic>
        <p:nvPicPr>
          <p:cNvPr id="19" name="Picture 18" descr="A logo with a black background&#10;&#10;AI-generated content may be incorrect.">
            <a:extLst>
              <a:ext uri="{FF2B5EF4-FFF2-40B4-BE49-F238E27FC236}">
                <a16:creationId xmlns:a16="http://schemas.microsoft.com/office/drawing/2014/main" id="{2B1F4B8F-C84B-71C0-0796-A3E5A81435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753" y="108009"/>
            <a:ext cx="609282" cy="684848"/>
          </a:xfrm>
          <a:prstGeom prst="rect">
            <a:avLst/>
          </a:prstGeom>
        </p:spPr>
      </p:pic>
      <p:sp>
        <p:nvSpPr>
          <p:cNvPr id="2" name="Rectangle: Diagonal Corners Rounded 1">
            <a:extLst>
              <a:ext uri="{FF2B5EF4-FFF2-40B4-BE49-F238E27FC236}">
                <a16:creationId xmlns:a16="http://schemas.microsoft.com/office/drawing/2014/main" id="{F5D31C2D-9B71-CD02-720C-E03EBC257F29}"/>
              </a:ext>
            </a:extLst>
          </p:cNvPr>
          <p:cNvSpPr/>
          <p:nvPr/>
        </p:nvSpPr>
        <p:spPr>
          <a:xfrm>
            <a:off x="10956000" y="6575822"/>
            <a:ext cx="756000" cy="564356"/>
          </a:xfrm>
          <a:prstGeom prst="round2DiagRect">
            <a:avLst>
              <a:gd name="adj1" fmla="val 11391"/>
              <a:gd name="adj2" fmla="val 9704"/>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accent1"/>
              </a:solidFill>
              <a:highlight>
                <a:srgbClr val="FFFF00"/>
              </a:highlight>
            </a:endParaRPr>
          </a:p>
        </p:txBody>
      </p:sp>
      <p:sp>
        <p:nvSpPr>
          <p:cNvPr id="4" name="TextBox 3">
            <a:extLst>
              <a:ext uri="{FF2B5EF4-FFF2-40B4-BE49-F238E27FC236}">
                <a16:creationId xmlns:a16="http://schemas.microsoft.com/office/drawing/2014/main" id="{BEA334DC-101F-1C51-3B03-E778B03A6BC0}"/>
              </a:ext>
            </a:extLst>
          </p:cNvPr>
          <p:cNvSpPr txBox="1"/>
          <p:nvPr/>
        </p:nvSpPr>
        <p:spPr>
          <a:xfrm>
            <a:off x="10596000" y="6622038"/>
            <a:ext cx="1270422" cy="235962"/>
          </a:xfrm>
          <a:prstGeom prst="rect">
            <a:avLst/>
          </a:prstGeom>
          <a:noFill/>
        </p:spPr>
        <p:txBody>
          <a:bodyPr wrap="square" rtlCol="0">
            <a:spAutoFit/>
          </a:bodyPr>
          <a:lstStyle/>
          <a:p>
            <a:pPr lvl="1"/>
            <a:r>
              <a:rPr lang="en-GB" sz="1400" baseline="30000" dirty="0">
                <a:solidFill>
                  <a:schemeClr val="tx2"/>
                </a:solidFill>
                <a:latin typeface="CZoo Sharp Grotesk" panose="020B0803050702030204" pitchFamily="34" charset="0"/>
                <a:ea typeface="CZoo Sharp Grotesk" panose="020B0803050702030204" pitchFamily="34" charset="0"/>
              </a:rPr>
              <a:t>@</a:t>
            </a:r>
            <a:r>
              <a:rPr lang="en-GB" sz="1400" baseline="30000" dirty="0" err="1">
                <a:solidFill>
                  <a:schemeClr val="tx2"/>
                </a:solidFill>
                <a:latin typeface="CZoo Sharp Grotesk" panose="020B0803050702030204" pitchFamily="34" charset="0"/>
                <a:ea typeface="CZoo Sharp Grotesk" panose="020B0803050702030204" pitchFamily="34" charset="0"/>
              </a:rPr>
              <a:t>LearnatCZ</a:t>
            </a:r>
            <a:endParaRPr lang="en-GB" sz="1400" baseline="30000" dirty="0">
              <a:solidFill>
                <a:schemeClr val="tx2"/>
              </a:solidFill>
              <a:latin typeface="CZoo Sharp Grotesk" panose="020B0803050702030204" pitchFamily="34" charset="0"/>
              <a:ea typeface="CZoo Sharp Grotesk" panose="020B0803050702030204" pitchFamily="34" charset="0"/>
            </a:endParaRPr>
          </a:p>
        </p:txBody>
      </p:sp>
      <p:pic>
        <p:nvPicPr>
          <p:cNvPr id="5" name="Picture 4" descr="­A screenshot of a phone">
            <a:extLst>
              <a:ext uri="{FF2B5EF4-FFF2-40B4-BE49-F238E27FC236}">
                <a16:creationId xmlns:a16="http://schemas.microsoft.com/office/drawing/2014/main" id="{3C760CF4-7BCF-BFAF-960A-6D05944F96B1}"/>
              </a:ext>
            </a:extLst>
          </p:cNvPr>
          <p:cNvPicPr>
            <a:picLocks noChangeAspect="1"/>
          </p:cNvPicPr>
          <p:nvPr/>
        </p:nvPicPr>
        <p:blipFill>
          <a:blip r:embed="rId4">
            <a:extLst>
              <a:ext uri="{28A0092B-C50C-407E-A947-70E740481C1C}">
                <a14:useLocalDpi xmlns:a14="http://schemas.microsoft.com/office/drawing/2010/main" val="0"/>
              </a:ext>
            </a:extLst>
          </a:blip>
          <a:srcRect l="-2318" t="-2677" r="77318" b="52508"/>
          <a:stretch>
            <a:fillRect/>
          </a:stretch>
        </p:blipFill>
        <p:spPr>
          <a:xfrm>
            <a:off x="11002803" y="6622038"/>
            <a:ext cx="133197" cy="133197"/>
          </a:xfrm>
          <a:prstGeom prst="rect">
            <a:avLst/>
          </a:prstGeom>
        </p:spPr>
      </p:pic>
      <p:sp>
        <p:nvSpPr>
          <p:cNvPr id="8" name="TextBox 7">
            <a:extLst>
              <a:ext uri="{FF2B5EF4-FFF2-40B4-BE49-F238E27FC236}">
                <a16:creationId xmlns:a16="http://schemas.microsoft.com/office/drawing/2014/main" id="{EECEB28A-86CF-8498-523D-7B1714FDEB92}"/>
              </a:ext>
            </a:extLst>
          </p:cNvPr>
          <p:cNvSpPr txBox="1"/>
          <p:nvPr/>
        </p:nvSpPr>
        <p:spPr>
          <a:xfrm>
            <a:off x="1056000" y="2866283"/>
            <a:ext cx="10827003" cy="3108543"/>
          </a:xfrm>
          <a:prstGeom prst="rect">
            <a:avLst/>
          </a:prstGeom>
          <a:noFill/>
        </p:spPr>
        <p:txBody>
          <a:bodyPr wrap="none" rtlCol="0">
            <a:spAutoFit/>
          </a:bodyPr>
          <a:lstStyle/>
          <a:p>
            <a:r>
              <a:rPr lang="en-GB" sz="2800" b="1" dirty="0"/>
              <a:t>Which of these would you most like to do in your free time?</a:t>
            </a:r>
          </a:p>
          <a:p>
            <a:endParaRPr lang="en-GB" sz="2800" dirty="0"/>
          </a:p>
          <a:p>
            <a:pPr marL="342900" indent="-342900">
              <a:buAutoNum type="alphaUcPeriod"/>
            </a:pPr>
            <a:r>
              <a:rPr lang="en-GB" sz="2800" dirty="0"/>
              <a:t> Play Minecraft</a:t>
            </a:r>
          </a:p>
          <a:p>
            <a:pPr marL="342900" indent="-342900">
              <a:buAutoNum type="alphaUcPeriod"/>
            </a:pPr>
            <a:r>
              <a:rPr lang="en-GB" sz="2800" dirty="0"/>
              <a:t> Create a YouTube video</a:t>
            </a:r>
          </a:p>
          <a:p>
            <a:pPr marL="342900" indent="-342900">
              <a:buAutoNum type="alphaUcPeriod"/>
            </a:pPr>
            <a:r>
              <a:rPr lang="en-GB" sz="2800" dirty="0"/>
              <a:t> Do a science experiment</a:t>
            </a:r>
          </a:p>
          <a:p>
            <a:pPr marL="342900" indent="-342900">
              <a:buAutoNum type="alphaUcPeriod"/>
            </a:pPr>
            <a:r>
              <a:rPr lang="en-GB" sz="2800" dirty="0"/>
              <a:t> Do an escape room</a:t>
            </a:r>
          </a:p>
          <a:p>
            <a:pPr marL="342900" indent="-342900">
              <a:buAutoNum type="alphaUcPeriod"/>
            </a:pPr>
            <a:r>
              <a:rPr lang="en-GB" sz="2800" dirty="0"/>
              <a:t> Look after your pets</a:t>
            </a:r>
          </a:p>
        </p:txBody>
      </p:sp>
    </p:spTree>
    <p:extLst>
      <p:ext uri="{BB962C8B-B14F-4D97-AF65-F5344CB8AC3E}">
        <p14:creationId xmlns:p14="http://schemas.microsoft.com/office/powerpoint/2010/main" val="27204911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0">
  <p:cSld>
    <p:bg>
      <p:bgPr>
        <a:solidFill>
          <a:schemeClr val="tx1"/>
        </a:solidFill>
        <a:effectLst/>
      </p:bgPr>
    </p:bg>
    <p:spTree>
      <p:nvGrpSpPr>
        <p:cNvPr id="1" name="">
          <a:extLst>
            <a:ext uri="{FF2B5EF4-FFF2-40B4-BE49-F238E27FC236}">
              <a16:creationId xmlns:a16="http://schemas.microsoft.com/office/drawing/2014/main" id="{F7EE48EC-C6D0-3FC9-B23E-240F27B2341B}"/>
            </a:ext>
          </a:extLst>
        </p:cNvPr>
        <p:cNvGrpSpPr/>
        <p:nvPr/>
      </p:nvGrpSpPr>
      <p:grpSpPr>
        <a:xfrm>
          <a:off x="0" y="0"/>
          <a:ext cx="0" cy="0"/>
          <a:chOff x="0" y="0"/>
          <a:chExt cx="0" cy="0"/>
        </a:xfrm>
      </p:grpSpPr>
      <p:sp>
        <p:nvSpPr>
          <p:cNvPr id="7" name="Rectangle 2">
            <a:extLst>
              <a:ext uri="{FF2B5EF4-FFF2-40B4-BE49-F238E27FC236}">
                <a16:creationId xmlns:a16="http://schemas.microsoft.com/office/drawing/2014/main" id="{8F574A95-5BA5-89A0-8267-842CC69BCCD7}"/>
              </a:ext>
            </a:extLst>
          </p:cNvPr>
          <p:cNvSpPr txBox="1">
            <a:spLocks noChangeArrowheads="1"/>
          </p:cNvSpPr>
          <p:nvPr/>
        </p:nvSpPr>
        <p:spPr bwMode="auto">
          <a:xfrm>
            <a:off x="1416000" y="536468"/>
            <a:ext cx="8280000" cy="10839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91440" bIns="45720" numCol="1" anchor="t" anchorCtr="0" compatLnSpc="1">
            <a:prstTxWarp prst="textNoShape">
              <a:avLst/>
            </a:prstTxWarp>
          </a:bodyPr>
          <a:lstStyle>
            <a:lvl1pPr algn="l" rtl="0" eaLnBrk="0" fontAlgn="base" hangingPunct="0">
              <a:spcBef>
                <a:spcPct val="0"/>
              </a:spcBef>
              <a:spcAft>
                <a:spcPct val="0"/>
              </a:spcAft>
              <a:defRPr sz="4000" b="1">
                <a:solidFill>
                  <a:schemeClr val="bg1"/>
                </a:solidFill>
                <a:latin typeface="+mj-lt"/>
                <a:ea typeface="+mj-ea"/>
                <a:cs typeface="+mj-cs"/>
              </a:defRPr>
            </a:lvl1pPr>
            <a:lvl2pPr algn="l" rtl="0" eaLnBrk="0" fontAlgn="base" hangingPunct="0">
              <a:spcBef>
                <a:spcPct val="0"/>
              </a:spcBef>
              <a:spcAft>
                <a:spcPct val="0"/>
              </a:spcAft>
              <a:defRPr sz="4000" b="1">
                <a:solidFill>
                  <a:srgbClr val="00704A"/>
                </a:solidFill>
                <a:latin typeface="Chester Zoo" pitchFamily="66" charset="0"/>
              </a:defRPr>
            </a:lvl2pPr>
            <a:lvl3pPr algn="l" rtl="0" eaLnBrk="0" fontAlgn="base" hangingPunct="0">
              <a:spcBef>
                <a:spcPct val="0"/>
              </a:spcBef>
              <a:spcAft>
                <a:spcPct val="0"/>
              </a:spcAft>
              <a:defRPr sz="4000" b="1">
                <a:solidFill>
                  <a:srgbClr val="00704A"/>
                </a:solidFill>
                <a:latin typeface="Chester Zoo" pitchFamily="66" charset="0"/>
              </a:defRPr>
            </a:lvl3pPr>
            <a:lvl4pPr algn="l" rtl="0" eaLnBrk="0" fontAlgn="base" hangingPunct="0">
              <a:spcBef>
                <a:spcPct val="0"/>
              </a:spcBef>
              <a:spcAft>
                <a:spcPct val="0"/>
              </a:spcAft>
              <a:defRPr sz="4000" b="1">
                <a:solidFill>
                  <a:srgbClr val="00704A"/>
                </a:solidFill>
                <a:latin typeface="Chester Zoo" pitchFamily="66" charset="0"/>
              </a:defRPr>
            </a:lvl4pPr>
            <a:lvl5pPr algn="l" rtl="0" eaLnBrk="0" fontAlgn="base" hangingPunct="0">
              <a:spcBef>
                <a:spcPct val="0"/>
              </a:spcBef>
              <a:spcAft>
                <a:spcPct val="0"/>
              </a:spcAft>
              <a:defRPr sz="4000" b="1">
                <a:solidFill>
                  <a:srgbClr val="00704A"/>
                </a:solidFill>
                <a:latin typeface="Chester Zoo" pitchFamily="66" charset="0"/>
              </a:defRPr>
            </a:lvl5pPr>
            <a:lvl6pPr marL="457200" algn="l" rtl="0" fontAlgn="base">
              <a:spcBef>
                <a:spcPct val="0"/>
              </a:spcBef>
              <a:spcAft>
                <a:spcPct val="0"/>
              </a:spcAft>
              <a:defRPr sz="4000" b="1">
                <a:solidFill>
                  <a:srgbClr val="00704A"/>
                </a:solidFill>
                <a:latin typeface="Chester Zoo" pitchFamily="66" charset="0"/>
              </a:defRPr>
            </a:lvl6pPr>
            <a:lvl7pPr marL="914400" algn="l" rtl="0" fontAlgn="base">
              <a:spcBef>
                <a:spcPct val="0"/>
              </a:spcBef>
              <a:spcAft>
                <a:spcPct val="0"/>
              </a:spcAft>
              <a:defRPr sz="4000" b="1">
                <a:solidFill>
                  <a:srgbClr val="00704A"/>
                </a:solidFill>
                <a:latin typeface="Chester Zoo" pitchFamily="66" charset="0"/>
              </a:defRPr>
            </a:lvl7pPr>
            <a:lvl8pPr marL="1371600" algn="l" rtl="0" fontAlgn="base">
              <a:spcBef>
                <a:spcPct val="0"/>
              </a:spcBef>
              <a:spcAft>
                <a:spcPct val="0"/>
              </a:spcAft>
              <a:defRPr sz="4000" b="1">
                <a:solidFill>
                  <a:srgbClr val="00704A"/>
                </a:solidFill>
                <a:latin typeface="Chester Zoo" pitchFamily="66" charset="0"/>
              </a:defRPr>
            </a:lvl8pPr>
            <a:lvl9pPr marL="1828800" algn="l" rtl="0" fontAlgn="base">
              <a:spcBef>
                <a:spcPct val="0"/>
              </a:spcBef>
              <a:spcAft>
                <a:spcPct val="0"/>
              </a:spcAft>
              <a:defRPr sz="4000" b="1">
                <a:solidFill>
                  <a:srgbClr val="00704A"/>
                </a:solidFill>
                <a:latin typeface="Chester Zoo" pitchFamily="66" charset="0"/>
              </a:defRPr>
            </a:lvl9pPr>
          </a:lstStyle>
          <a:p>
            <a:pPr eaLnBrk="1" hangingPunct="1"/>
            <a:r>
              <a:rPr lang="en-GB" altLang="en-US" sz="7200" kern="0" dirty="0">
                <a:solidFill>
                  <a:schemeClr val="accent4"/>
                </a:solidFill>
                <a:latin typeface="CZoo Sharp Grotesk" panose="020B0803050702030204" pitchFamily="34" charset="0"/>
                <a:ea typeface="CZoo Sharp Grotesk" panose="020B0803050702030204" pitchFamily="34" charset="0"/>
                <a:cs typeface="Chester Zoo" panose="03000502030602020002" pitchFamily="66" charset="0"/>
              </a:rPr>
              <a:t>Skills Builder Framework</a:t>
            </a:r>
            <a:endParaRPr lang="en-GB" altLang="en-US" sz="5400" kern="0" dirty="0">
              <a:solidFill>
                <a:schemeClr val="accent4"/>
              </a:solidFill>
              <a:latin typeface="CZoo Sharp Grotesk" panose="020B0803050702030204" pitchFamily="34" charset="0"/>
              <a:ea typeface="CZoo Sharp Grotesk" panose="020B0803050702030204" pitchFamily="34" charset="0"/>
              <a:cs typeface="Chester Zoo" panose="03000502030602020002" pitchFamily="66" charset="0"/>
            </a:endParaRPr>
          </a:p>
        </p:txBody>
      </p:sp>
      <p:sp>
        <p:nvSpPr>
          <p:cNvPr id="16" name="Rectangle: Rounded Corners 15">
            <a:extLst>
              <a:ext uri="{FF2B5EF4-FFF2-40B4-BE49-F238E27FC236}">
                <a16:creationId xmlns:a16="http://schemas.microsoft.com/office/drawing/2014/main" id="{99C662B3-31CC-884E-F017-C53AB7631D1B}"/>
              </a:ext>
            </a:extLst>
          </p:cNvPr>
          <p:cNvSpPr/>
          <p:nvPr/>
        </p:nvSpPr>
        <p:spPr>
          <a:xfrm>
            <a:off x="336000" y="-177566"/>
            <a:ext cx="720000" cy="1255999"/>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itle 1">
            <a:extLst>
              <a:ext uri="{FF2B5EF4-FFF2-40B4-BE49-F238E27FC236}">
                <a16:creationId xmlns:a16="http://schemas.microsoft.com/office/drawing/2014/main" id="{A5DC8721-6FEC-EECE-FF79-C3CFE372C59F}"/>
              </a:ext>
            </a:extLst>
          </p:cNvPr>
          <p:cNvSpPr txBox="1">
            <a:spLocks/>
          </p:cNvSpPr>
          <p:nvPr/>
        </p:nvSpPr>
        <p:spPr>
          <a:xfrm>
            <a:off x="336000" y="620491"/>
            <a:ext cx="1744056" cy="5863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200" b="1" dirty="0">
                <a:solidFill>
                  <a:schemeClr val="tx2"/>
                </a:solidFill>
                <a:latin typeface="CZoo Sharp Grotesk" panose="020B0803050702030204" pitchFamily="34" charset="0"/>
                <a:ea typeface="CZoo Sharp Grotesk" panose="020B0803050702030204" pitchFamily="34" charset="0"/>
                <a:cs typeface="Calibri Light" panose="020F0302020204030204" pitchFamily="34" charset="0"/>
              </a:rPr>
              <a:t>LEARNING</a:t>
            </a:r>
          </a:p>
        </p:txBody>
      </p:sp>
      <p:pic>
        <p:nvPicPr>
          <p:cNvPr id="19" name="Picture 18" descr="A logo with a black background&#10;&#10;AI-generated content may be incorrect.">
            <a:extLst>
              <a:ext uri="{FF2B5EF4-FFF2-40B4-BE49-F238E27FC236}">
                <a16:creationId xmlns:a16="http://schemas.microsoft.com/office/drawing/2014/main" id="{D2670A6D-B2FE-BE69-2F0F-C4CF326909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753" y="108009"/>
            <a:ext cx="609282" cy="684848"/>
          </a:xfrm>
          <a:prstGeom prst="rect">
            <a:avLst/>
          </a:prstGeom>
        </p:spPr>
      </p:pic>
      <p:sp>
        <p:nvSpPr>
          <p:cNvPr id="2" name="Rectangle: Diagonal Corners Rounded 1">
            <a:extLst>
              <a:ext uri="{FF2B5EF4-FFF2-40B4-BE49-F238E27FC236}">
                <a16:creationId xmlns:a16="http://schemas.microsoft.com/office/drawing/2014/main" id="{BF9683C0-85DF-39ED-376C-D6DEC4FC9110}"/>
              </a:ext>
            </a:extLst>
          </p:cNvPr>
          <p:cNvSpPr/>
          <p:nvPr/>
        </p:nvSpPr>
        <p:spPr>
          <a:xfrm>
            <a:off x="10956000" y="6575822"/>
            <a:ext cx="756000" cy="564356"/>
          </a:xfrm>
          <a:prstGeom prst="round2DiagRect">
            <a:avLst>
              <a:gd name="adj1" fmla="val 11391"/>
              <a:gd name="adj2" fmla="val 9704"/>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accent1"/>
              </a:solidFill>
              <a:highlight>
                <a:srgbClr val="FFFF00"/>
              </a:highlight>
            </a:endParaRPr>
          </a:p>
        </p:txBody>
      </p:sp>
      <p:sp>
        <p:nvSpPr>
          <p:cNvPr id="4" name="TextBox 3">
            <a:extLst>
              <a:ext uri="{FF2B5EF4-FFF2-40B4-BE49-F238E27FC236}">
                <a16:creationId xmlns:a16="http://schemas.microsoft.com/office/drawing/2014/main" id="{32819B18-7A21-043D-ACB8-FEAF942A266E}"/>
              </a:ext>
            </a:extLst>
          </p:cNvPr>
          <p:cNvSpPr txBox="1"/>
          <p:nvPr/>
        </p:nvSpPr>
        <p:spPr>
          <a:xfrm>
            <a:off x="10596000" y="6622038"/>
            <a:ext cx="1270422" cy="235962"/>
          </a:xfrm>
          <a:prstGeom prst="rect">
            <a:avLst/>
          </a:prstGeom>
          <a:noFill/>
        </p:spPr>
        <p:txBody>
          <a:bodyPr wrap="square" rtlCol="0">
            <a:spAutoFit/>
          </a:bodyPr>
          <a:lstStyle/>
          <a:p>
            <a:pPr lvl="1"/>
            <a:r>
              <a:rPr lang="en-GB" sz="1400" baseline="30000" dirty="0">
                <a:solidFill>
                  <a:schemeClr val="tx2"/>
                </a:solidFill>
                <a:latin typeface="CZoo Sharp Grotesk" panose="020B0803050702030204" pitchFamily="34" charset="0"/>
                <a:ea typeface="CZoo Sharp Grotesk" panose="020B0803050702030204" pitchFamily="34" charset="0"/>
              </a:rPr>
              <a:t>@</a:t>
            </a:r>
            <a:r>
              <a:rPr lang="en-GB" sz="1400" baseline="30000" dirty="0" err="1">
                <a:solidFill>
                  <a:schemeClr val="tx2"/>
                </a:solidFill>
                <a:latin typeface="CZoo Sharp Grotesk" panose="020B0803050702030204" pitchFamily="34" charset="0"/>
                <a:ea typeface="CZoo Sharp Grotesk" panose="020B0803050702030204" pitchFamily="34" charset="0"/>
              </a:rPr>
              <a:t>LearnatCZ</a:t>
            </a:r>
            <a:endParaRPr lang="en-GB" sz="1400" baseline="30000" dirty="0">
              <a:solidFill>
                <a:schemeClr val="tx2"/>
              </a:solidFill>
              <a:latin typeface="CZoo Sharp Grotesk" panose="020B0803050702030204" pitchFamily="34" charset="0"/>
              <a:ea typeface="CZoo Sharp Grotesk" panose="020B0803050702030204" pitchFamily="34" charset="0"/>
            </a:endParaRPr>
          </a:p>
        </p:txBody>
      </p:sp>
      <p:pic>
        <p:nvPicPr>
          <p:cNvPr id="5" name="Picture 4" descr="­A screenshot of a phone">
            <a:extLst>
              <a:ext uri="{FF2B5EF4-FFF2-40B4-BE49-F238E27FC236}">
                <a16:creationId xmlns:a16="http://schemas.microsoft.com/office/drawing/2014/main" id="{78F6E7B7-EBED-495F-5644-E8AA3E579DF2}"/>
              </a:ext>
            </a:extLst>
          </p:cNvPr>
          <p:cNvPicPr>
            <a:picLocks noChangeAspect="1"/>
          </p:cNvPicPr>
          <p:nvPr/>
        </p:nvPicPr>
        <p:blipFill>
          <a:blip r:embed="rId4">
            <a:extLst>
              <a:ext uri="{28A0092B-C50C-407E-A947-70E740481C1C}">
                <a14:useLocalDpi xmlns:a14="http://schemas.microsoft.com/office/drawing/2010/main" val="0"/>
              </a:ext>
            </a:extLst>
          </a:blip>
          <a:srcRect l="-2318" t="-2677" r="77318" b="52508"/>
          <a:stretch>
            <a:fillRect/>
          </a:stretch>
        </p:blipFill>
        <p:spPr>
          <a:xfrm>
            <a:off x="11002803" y="6622038"/>
            <a:ext cx="133197" cy="133197"/>
          </a:xfrm>
          <a:prstGeom prst="rect">
            <a:avLst/>
          </a:prstGeom>
        </p:spPr>
      </p:pic>
      <p:sp>
        <p:nvSpPr>
          <p:cNvPr id="9" name="TextBox 8">
            <a:extLst>
              <a:ext uri="{FF2B5EF4-FFF2-40B4-BE49-F238E27FC236}">
                <a16:creationId xmlns:a16="http://schemas.microsoft.com/office/drawing/2014/main" id="{64CE22F7-75F1-466C-8028-099418FDD410}"/>
              </a:ext>
            </a:extLst>
          </p:cNvPr>
          <p:cNvSpPr txBox="1"/>
          <p:nvPr/>
        </p:nvSpPr>
        <p:spPr>
          <a:xfrm>
            <a:off x="1416000" y="1818290"/>
            <a:ext cx="8280000" cy="1200329"/>
          </a:xfrm>
          <a:prstGeom prst="rect">
            <a:avLst/>
          </a:prstGeom>
          <a:noFill/>
        </p:spPr>
        <p:txBody>
          <a:bodyPr wrap="square">
            <a:spAutoFit/>
          </a:bodyPr>
          <a:lstStyle/>
          <a:p>
            <a:r>
              <a:rPr lang="en-GB" dirty="0">
                <a:solidFill>
                  <a:schemeClr val="accent4"/>
                </a:solidFill>
              </a:rPr>
              <a:t>The Skills Builder Framework is a really useful tool to introduce your pupils to a variety of skills they might need now and into the future. </a:t>
            </a:r>
          </a:p>
          <a:p>
            <a:endParaRPr lang="en-GB" dirty="0">
              <a:solidFill>
                <a:schemeClr val="accent4"/>
              </a:solidFill>
            </a:endParaRPr>
          </a:p>
          <a:p>
            <a:r>
              <a:rPr lang="en-GB" dirty="0">
                <a:solidFill>
                  <a:schemeClr val="accent4"/>
                </a:solidFill>
              </a:rPr>
              <a:t>Discover more at:  </a:t>
            </a:r>
            <a:r>
              <a:rPr lang="en-GB" dirty="0">
                <a:solidFill>
                  <a:schemeClr val="accent4"/>
                </a:solidFill>
                <a:hlinkClick r:id="rId5">
                  <a:extLst>
                    <a:ext uri="{A12FA001-AC4F-418D-AE19-62706E023703}">
                      <ahyp:hlinkClr xmlns:ahyp="http://schemas.microsoft.com/office/drawing/2018/hyperlinkcolor" val="tx"/>
                    </a:ext>
                  </a:extLst>
                </a:hlinkClick>
              </a:rPr>
              <a:t>The Universal Framework</a:t>
            </a:r>
            <a:endParaRPr lang="en-GB" dirty="0">
              <a:solidFill>
                <a:schemeClr val="accent4"/>
              </a:solidFill>
            </a:endParaRPr>
          </a:p>
        </p:txBody>
      </p:sp>
      <p:pic>
        <p:nvPicPr>
          <p:cNvPr id="10" name="Picture 9" descr="A group of circular icons&#10;&#10;AI-generated content may be incorrect.">
            <a:extLst>
              <a:ext uri="{FF2B5EF4-FFF2-40B4-BE49-F238E27FC236}">
                <a16:creationId xmlns:a16="http://schemas.microsoft.com/office/drawing/2014/main" id="{01CF0ED1-0BDE-5C79-28D4-EB9E832044C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31561" y="3069000"/>
            <a:ext cx="6451420" cy="3327261"/>
          </a:xfrm>
          <a:prstGeom prst="rect">
            <a:avLst/>
          </a:prstGeom>
        </p:spPr>
      </p:pic>
    </p:spTree>
    <p:extLst>
      <p:ext uri="{BB962C8B-B14F-4D97-AF65-F5344CB8AC3E}">
        <p14:creationId xmlns:p14="http://schemas.microsoft.com/office/powerpoint/2010/main" val="25113420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BA6FE064-A724-EC08-EB86-4C4EF1251A86}"/>
            </a:ext>
          </a:extLst>
        </p:cNvPr>
        <p:cNvGrpSpPr/>
        <p:nvPr/>
      </p:nvGrpSpPr>
      <p:grpSpPr>
        <a:xfrm>
          <a:off x="0" y="0"/>
          <a:ext cx="0" cy="0"/>
          <a:chOff x="0" y="0"/>
          <a:chExt cx="0" cy="0"/>
        </a:xfrm>
      </p:grpSpPr>
      <p:sp>
        <p:nvSpPr>
          <p:cNvPr id="7" name="Rectangle 2">
            <a:extLst>
              <a:ext uri="{FF2B5EF4-FFF2-40B4-BE49-F238E27FC236}">
                <a16:creationId xmlns:a16="http://schemas.microsoft.com/office/drawing/2014/main" id="{14A59E9E-4376-EFBC-C0F5-79BE4E4D7BEC}"/>
              </a:ext>
            </a:extLst>
          </p:cNvPr>
          <p:cNvSpPr txBox="1">
            <a:spLocks noChangeArrowheads="1"/>
          </p:cNvSpPr>
          <p:nvPr/>
        </p:nvSpPr>
        <p:spPr bwMode="auto">
          <a:xfrm>
            <a:off x="1001035" y="1230013"/>
            <a:ext cx="10314965" cy="10839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4000" b="1">
                <a:solidFill>
                  <a:schemeClr val="bg1"/>
                </a:solidFill>
                <a:latin typeface="+mj-lt"/>
                <a:ea typeface="+mj-ea"/>
                <a:cs typeface="+mj-cs"/>
              </a:defRPr>
            </a:lvl1pPr>
            <a:lvl2pPr algn="l" rtl="0" eaLnBrk="0" fontAlgn="base" hangingPunct="0">
              <a:spcBef>
                <a:spcPct val="0"/>
              </a:spcBef>
              <a:spcAft>
                <a:spcPct val="0"/>
              </a:spcAft>
              <a:defRPr sz="4000" b="1">
                <a:solidFill>
                  <a:srgbClr val="00704A"/>
                </a:solidFill>
                <a:latin typeface="Chester Zoo" pitchFamily="66" charset="0"/>
              </a:defRPr>
            </a:lvl2pPr>
            <a:lvl3pPr algn="l" rtl="0" eaLnBrk="0" fontAlgn="base" hangingPunct="0">
              <a:spcBef>
                <a:spcPct val="0"/>
              </a:spcBef>
              <a:spcAft>
                <a:spcPct val="0"/>
              </a:spcAft>
              <a:defRPr sz="4000" b="1">
                <a:solidFill>
                  <a:srgbClr val="00704A"/>
                </a:solidFill>
                <a:latin typeface="Chester Zoo" pitchFamily="66" charset="0"/>
              </a:defRPr>
            </a:lvl3pPr>
            <a:lvl4pPr algn="l" rtl="0" eaLnBrk="0" fontAlgn="base" hangingPunct="0">
              <a:spcBef>
                <a:spcPct val="0"/>
              </a:spcBef>
              <a:spcAft>
                <a:spcPct val="0"/>
              </a:spcAft>
              <a:defRPr sz="4000" b="1">
                <a:solidFill>
                  <a:srgbClr val="00704A"/>
                </a:solidFill>
                <a:latin typeface="Chester Zoo" pitchFamily="66" charset="0"/>
              </a:defRPr>
            </a:lvl4pPr>
            <a:lvl5pPr algn="l" rtl="0" eaLnBrk="0" fontAlgn="base" hangingPunct="0">
              <a:spcBef>
                <a:spcPct val="0"/>
              </a:spcBef>
              <a:spcAft>
                <a:spcPct val="0"/>
              </a:spcAft>
              <a:defRPr sz="4000" b="1">
                <a:solidFill>
                  <a:srgbClr val="00704A"/>
                </a:solidFill>
                <a:latin typeface="Chester Zoo" pitchFamily="66" charset="0"/>
              </a:defRPr>
            </a:lvl5pPr>
            <a:lvl6pPr marL="457200" algn="l" rtl="0" fontAlgn="base">
              <a:spcBef>
                <a:spcPct val="0"/>
              </a:spcBef>
              <a:spcAft>
                <a:spcPct val="0"/>
              </a:spcAft>
              <a:defRPr sz="4000" b="1">
                <a:solidFill>
                  <a:srgbClr val="00704A"/>
                </a:solidFill>
                <a:latin typeface="Chester Zoo" pitchFamily="66" charset="0"/>
              </a:defRPr>
            </a:lvl6pPr>
            <a:lvl7pPr marL="914400" algn="l" rtl="0" fontAlgn="base">
              <a:spcBef>
                <a:spcPct val="0"/>
              </a:spcBef>
              <a:spcAft>
                <a:spcPct val="0"/>
              </a:spcAft>
              <a:defRPr sz="4000" b="1">
                <a:solidFill>
                  <a:srgbClr val="00704A"/>
                </a:solidFill>
                <a:latin typeface="Chester Zoo" pitchFamily="66" charset="0"/>
              </a:defRPr>
            </a:lvl7pPr>
            <a:lvl8pPr marL="1371600" algn="l" rtl="0" fontAlgn="base">
              <a:spcBef>
                <a:spcPct val="0"/>
              </a:spcBef>
              <a:spcAft>
                <a:spcPct val="0"/>
              </a:spcAft>
              <a:defRPr sz="4000" b="1">
                <a:solidFill>
                  <a:srgbClr val="00704A"/>
                </a:solidFill>
                <a:latin typeface="Chester Zoo" pitchFamily="66" charset="0"/>
              </a:defRPr>
            </a:lvl8pPr>
            <a:lvl9pPr marL="1828800" algn="l" rtl="0" fontAlgn="base">
              <a:spcBef>
                <a:spcPct val="0"/>
              </a:spcBef>
              <a:spcAft>
                <a:spcPct val="0"/>
              </a:spcAft>
              <a:defRPr sz="4000" b="1">
                <a:solidFill>
                  <a:srgbClr val="00704A"/>
                </a:solidFill>
                <a:latin typeface="Chester Zoo" pitchFamily="66" charset="0"/>
              </a:defRPr>
            </a:lvl9pPr>
          </a:lstStyle>
          <a:p>
            <a:pPr eaLnBrk="1" hangingPunct="1"/>
            <a:r>
              <a:rPr lang="en-GB" altLang="en-US" sz="7200" kern="0" dirty="0">
                <a:solidFill>
                  <a:srgbClr val="003E40"/>
                </a:solidFill>
                <a:latin typeface="CZoo Sharp Grotesk" panose="020B0803050702030204" pitchFamily="34" charset="0"/>
                <a:ea typeface="CZoo Sharp Grotesk" panose="020B0803050702030204" pitchFamily="34" charset="0"/>
                <a:cs typeface="Chester Zoo" panose="03000502030602020002" pitchFamily="66" charset="0"/>
              </a:rPr>
              <a:t>What would you like to do?</a:t>
            </a:r>
            <a:endParaRPr lang="en-GB" altLang="en-US" sz="5400" kern="0" dirty="0">
              <a:solidFill>
                <a:srgbClr val="003E40"/>
              </a:solidFill>
              <a:latin typeface="CZoo Sharp Grotesk" panose="020B0803050702030204" pitchFamily="34" charset="0"/>
              <a:ea typeface="CZoo Sharp Grotesk" panose="020B0803050702030204" pitchFamily="34" charset="0"/>
              <a:cs typeface="Chester Zoo" panose="03000502030602020002" pitchFamily="66" charset="0"/>
            </a:endParaRPr>
          </a:p>
        </p:txBody>
      </p:sp>
      <p:sp>
        <p:nvSpPr>
          <p:cNvPr id="16" name="Rectangle: Rounded Corners 15">
            <a:extLst>
              <a:ext uri="{FF2B5EF4-FFF2-40B4-BE49-F238E27FC236}">
                <a16:creationId xmlns:a16="http://schemas.microsoft.com/office/drawing/2014/main" id="{A05C5F14-797D-D0FE-6FE6-F1FC4ABC40EA}"/>
              </a:ext>
            </a:extLst>
          </p:cNvPr>
          <p:cNvSpPr/>
          <p:nvPr/>
        </p:nvSpPr>
        <p:spPr>
          <a:xfrm>
            <a:off x="336000" y="-177566"/>
            <a:ext cx="720000" cy="1255999"/>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itle 1">
            <a:extLst>
              <a:ext uri="{FF2B5EF4-FFF2-40B4-BE49-F238E27FC236}">
                <a16:creationId xmlns:a16="http://schemas.microsoft.com/office/drawing/2014/main" id="{776CEBDB-9E56-1D4A-2CF7-ECF8D01C799E}"/>
              </a:ext>
            </a:extLst>
          </p:cNvPr>
          <p:cNvSpPr txBox="1">
            <a:spLocks/>
          </p:cNvSpPr>
          <p:nvPr/>
        </p:nvSpPr>
        <p:spPr>
          <a:xfrm>
            <a:off x="336000" y="620491"/>
            <a:ext cx="1744056" cy="5863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200" b="1" dirty="0">
                <a:solidFill>
                  <a:schemeClr val="tx2"/>
                </a:solidFill>
                <a:latin typeface="CZoo Sharp Grotesk" panose="020B0803050702030204" pitchFamily="34" charset="0"/>
                <a:ea typeface="CZoo Sharp Grotesk" panose="020B0803050702030204" pitchFamily="34" charset="0"/>
                <a:cs typeface="Calibri Light" panose="020F0302020204030204" pitchFamily="34" charset="0"/>
              </a:rPr>
              <a:t>LEARNING</a:t>
            </a:r>
          </a:p>
        </p:txBody>
      </p:sp>
      <p:pic>
        <p:nvPicPr>
          <p:cNvPr id="19" name="Picture 18" descr="A logo with a black background&#10;&#10;AI-generated content may be incorrect.">
            <a:extLst>
              <a:ext uri="{FF2B5EF4-FFF2-40B4-BE49-F238E27FC236}">
                <a16:creationId xmlns:a16="http://schemas.microsoft.com/office/drawing/2014/main" id="{A291CD14-3DFF-1A62-6D00-B5B9CC77D7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753" y="108009"/>
            <a:ext cx="609282" cy="684848"/>
          </a:xfrm>
          <a:prstGeom prst="rect">
            <a:avLst/>
          </a:prstGeom>
        </p:spPr>
      </p:pic>
      <p:sp>
        <p:nvSpPr>
          <p:cNvPr id="2" name="Rectangle: Diagonal Corners Rounded 1">
            <a:extLst>
              <a:ext uri="{FF2B5EF4-FFF2-40B4-BE49-F238E27FC236}">
                <a16:creationId xmlns:a16="http://schemas.microsoft.com/office/drawing/2014/main" id="{653D785F-DB81-9F54-B2EB-6943E7C1E9C5}"/>
              </a:ext>
            </a:extLst>
          </p:cNvPr>
          <p:cNvSpPr/>
          <p:nvPr/>
        </p:nvSpPr>
        <p:spPr>
          <a:xfrm>
            <a:off x="10956000" y="6575822"/>
            <a:ext cx="756000" cy="564356"/>
          </a:xfrm>
          <a:prstGeom prst="round2DiagRect">
            <a:avLst>
              <a:gd name="adj1" fmla="val 11391"/>
              <a:gd name="adj2" fmla="val 9704"/>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accent1"/>
              </a:solidFill>
              <a:highlight>
                <a:srgbClr val="FFFF00"/>
              </a:highlight>
            </a:endParaRPr>
          </a:p>
        </p:txBody>
      </p:sp>
      <p:sp>
        <p:nvSpPr>
          <p:cNvPr id="4" name="TextBox 3">
            <a:extLst>
              <a:ext uri="{FF2B5EF4-FFF2-40B4-BE49-F238E27FC236}">
                <a16:creationId xmlns:a16="http://schemas.microsoft.com/office/drawing/2014/main" id="{0670EDC1-4E1A-5FE0-2798-2BC9BDE057F4}"/>
              </a:ext>
            </a:extLst>
          </p:cNvPr>
          <p:cNvSpPr txBox="1"/>
          <p:nvPr/>
        </p:nvSpPr>
        <p:spPr>
          <a:xfrm>
            <a:off x="10596000" y="6622038"/>
            <a:ext cx="1270422" cy="235962"/>
          </a:xfrm>
          <a:prstGeom prst="rect">
            <a:avLst/>
          </a:prstGeom>
          <a:noFill/>
        </p:spPr>
        <p:txBody>
          <a:bodyPr wrap="square" rtlCol="0">
            <a:spAutoFit/>
          </a:bodyPr>
          <a:lstStyle/>
          <a:p>
            <a:pPr lvl="1"/>
            <a:r>
              <a:rPr lang="en-GB" sz="1400" baseline="30000" dirty="0">
                <a:solidFill>
                  <a:schemeClr val="tx2"/>
                </a:solidFill>
                <a:latin typeface="CZoo Sharp Grotesk" panose="020B0803050702030204" pitchFamily="34" charset="0"/>
                <a:ea typeface="CZoo Sharp Grotesk" panose="020B0803050702030204" pitchFamily="34" charset="0"/>
              </a:rPr>
              <a:t>@</a:t>
            </a:r>
            <a:r>
              <a:rPr lang="en-GB" sz="1400" baseline="30000" dirty="0" err="1">
                <a:solidFill>
                  <a:schemeClr val="tx2"/>
                </a:solidFill>
                <a:latin typeface="CZoo Sharp Grotesk" panose="020B0803050702030204" pitchFamily="34" charset="0"/>
                <a:ea typeface="CZoo Sharp Grotesk" panose="020B0803050702030204" pitchFamily="34" charset="0"/>
              </a:rPr>
              <a:t>LearnatCZ</a:t>
            </a:r>
            <a:endParaRPr lang="en-GB" sz="1400" baseline="30000" dirty="0">
              <a:solidFill>
                <a:schemeClr val="tx2"/>
              </a:solidFill>
              <a:latin typeface="CZoo Sharp Grotesk" panose="020B0803050702030204" pitchFamily="34" charset="0"/>
              <a:ea typeface="CZoo Sharp Grotesk" panose="020B0803050702030204" pitchFamily="34" charset="0"/>
            </a:endParaRPr>
          </a:p>
        </p:txBody>
      </p:sp>
      <p:pic>
        <p:nvPicPr>
          <p:cNvPr id="5" name="Picture 4" descr="­A screenshot of a phone">
            <a:extLst>
              <a:ext uri="{FF2B5EF4-FFF2-40B4-BE49-F238E27FC236}">
                <a16:creationId xmlns:a16="http://schemas.microsoft.com/office/drawing/2014/main" id="{E11BB402-02F4-43A3-8225-ABBF106A48AF}"/>
              </a:ext>
            </a:extLst>
          </p:cNvPr>
          <p:cNvPicPr>
            <a:picLocks noChangeAspect="1"/>
          </p:cNvPicPr>
          <p:nvPr/>
        </p:nvPicPr>
        <p:blipFill>
          <a:blip r:embed="rId4">
            <a:extLst>
              <a:ext uri="{28A0092B-C50C-407E-A947-70E740481C1C}">
                <a14:useLocalDpi xmlns:a14="http://schemas.microsoft.com/office/drawing/2010/main" val="0"/>
              </a:ext>
            </a:extLst>
          </a:blip>
          <a:srcRect l="-2318" t="-2677" r="77318" b="52508"/>
          <a:stretch>
            <a:fillRect/>
          </a:stretch>
        </p:blipFill>
        <p:spPr>
          <a:xfrm>
            <a:off x="11002803" y="6622038"/>
            <a:ext cx="133197" cy="133197"/>
          </a:xfrm>
          <a:prstGeom prst="rect">
            <a:avLst/>
          </a:prstGeom>
        </p:spPr>
      </p:pic>
      <p:sp>
        <p:nvSpPr>
          <p:cNvPr id="8" name="TextBox 7">
            <a:extLst>
              <a:ext uri="{FF2B5EF4-FFF2-40B4-BE49-F238E27FC236}">
                <a16:creationId xmlns:a16="http://schemas.microsoft.com/office/drawing/2014/main" id="{91E9C94C-C92A-C253-F33E-D6D1FC41D8EF}"/>
              </a:ext>
            </a:extLst>
          </p:cNvPr>
          <p:cNvSpPr txBox="1"/>
          <p:nvPr/>
        </p:nvSpPr>
        <p:spPr>
          <a:xfrm>
            <a:off x="1056000" y="2866283"/>
            <a:ext cx="10756471" cy="3108543"/>
          </a:xfrm>
          <a:prstGeom prst="rect">
            <a:avLst/>
          </a:prstGeom>
          <a:noFill/>
        </p:spPr>
        <p:txBody>
          <a:bodyPr wrap="none" rtlCol="0">
            <a:spAutoFit/>
          </a:bodyPr>
          <a:lstStyle/>
          <a:p>
            <a:r>
              <a:rPr lang="en-GB" sz="2800" b="1" dirty="0"/>
              <a:t>Which of these computer apps would you enjoy using most?</a:t>
            </a:r>
          </a:p>
          <a:p>
            <a:endParaRPr lang="en-GB" sz="2800" dirty="0"/>
          </a:p>
          <a:p>
            <a:pPr marL="342900" indent="-342900">
              <a:buAutoNum type="alphaUcPeriod"/>
            </a:pPr>
            <a:r>
              <a:rPr lang="en-GB" sz="2800" dirty="0"/>
              <a:t> Paint</a:t>
            </a:r>
          </a:p>
          <a:p>
            <a:pPr marL="342900" indent="-342900">
              <a:buAutoNum type="alphaUcPeriod"/>
            </a:pPr>
            <a:r>
              <a:rPr lang="en-GB" sz="2800" dirty="0"/>
              <a:t> Movie Maker</a:t>
            </a:r>
          </a:p>
          <a:p>
            <a:pPr marL="342900" indent="-342900">
              <a:buAutoNum type="alphaUcPeriod"/>
            </a:pPr>
            <a:r>
              <a:rPr lang="en-GB" sz="2800" dirty="0"/>
              <a:t> Word to write things down</a:t>
            </a:r>
          </a:p>
          <a:p>
            <a:pPr marL="342900" indent="-342900">
              <a:buAutoNum type="alphaUcPeriod"/>
            </a:pPr>
            <a:r>
              <a:rPr lang="en-GB" sz="2800" dirty="0"/>
              <a:t> Excel to create tables/spreadsheets</a:t>
            </a:r>
          </a:p>
          <a:p>
            <a:pPr marL="342900" indent="-342900">
              <a:buAutoNum type="alphaUcPeriod"/>
            </a:pPr>
            <a:r>
              <a:rPr lang="en-GB" sz="2800" dirty="0"/>
              <a:t> PowerPoint to create presentations</a:t>
            </a:r>
          </a:p>
        </p:txBody>
      </p:sp>
    </p:spTree>
    <p:extLst>
      <p:ext uri="{BB962C8B-B14F-4D97-AF65-F5344CB8AC3E}">
        <p14:creationId xmlns:p14="http://schemas.microsoft.com/office/powerpoint/2010/main" val="31604853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F39E56D0-D9DA-C23E-A7CF-3617A2B63543}"/>
            </a:ext>
          </a:extLst>
        </p:cNvPr>
        <p:cNvGrpSpPr/>
        <p:nvPr/>
      </p:nvGrpSpPr>
      <p:grpSpPr>
        <a:xfrm>
          <a:off x="0" y="0"/>
          <a:ext cx="0" cy="0"/>
          <a:chOff x="0" y="0"/>
          <a:chExt cx="0" cy="0"/>
        </a:xfrm>
      </p:grpSpPr>
      <p:sp>
        <p:nvSpPr>
          <p:cNvPr id="7" name="Rectangle 2">
            <a:extLst>
              <a:ext uri="{FF2B5EF4-FFF2-40B4-BE49-F238E27FC236}">
                <a16:creationId xmlns:a16="http://schemas.microsoft.com/office/drawing/2014/main" id="{F628CBF0-8772-3A79-E1DB-49C9F080DE5E}"/>
              </a:ext>
            </a:extLst>
          </p:cNvPr>
          <p:cNvSpPr txBox="1">
            <a:spLocks noChangeArrowheads="1"/>
          </p:cNvSpPr>
          <p:nvPr/>
        </p:nvSpPr>
        <p:spPr bwMode="auto">
          <a:xfrm>
            <a:off x="1001035" y="1230013"/>
            <a:ext cx="10314965" cy="10839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4000" b="1">
                <a:solidFill>
                  <a:schemeClr val="bg1"/>
                </a:solidFill>
                <a:latin typeface="+mj-lt"/>
                <a:ea typeface="+mj-ea"/>
                <a:cs typeface="+mj-cs"/>
              </a:defRPr>
            </a:lvl1pPr>
            <a:lvl2pPr algn="l" rtl="0" eaLnBrk="0" fontAlgn="base" hangingPunct="0">
              <a:spcBef>
                <a:spcPct val="0"/>
              </a:spcBef>
              <a:spcAft>
                <a:spcPct val="0"/>
              </a:spcAft>
              <a:defRPr sz="4000" b="1">
                <a:solidFill>
                  <a:srgbClr val="00704A"/>
                </a:solidFill>
                <a:latin typeface="Chester Zoo" pitchFamily="66" charset="0"/>
              </a:defRPr>
            </a:lvl2pPr>
            <a:lvl3pPr algn="l" rtl="0" eaLnBrk="0" fontAlgn="base" hangingPunct="0">
              <a:spcBef>
                <a:spcPct val="0"/>
              </a:spcBef>
              <a:spcAft>
                <a:spcPct val="0"/>
              </a:spcAft>
              <a:defRPr sz="4000" b="1">
                <a:solidFill>
                  <a:srgbClr val="00704A"/>
                </a:solidFill>
                <a:latin typeface="Chester Zoo" pitchFamily="66" charset="0"/>
              </a:defRPr>
            </a:lvl3pPr>
            <a:lvl4pPr algn="l" rtl="0" eaLnBrk="0" fontAlgn="base" hangingPunct="0">
              <a:spcBef>
                <a:spcPct val="0"/>
              </a:spcBef>
              <a:spcAft>
                <a:spcPct val="0"/>
              </a:spcAft>
              <a:defRPr sz="4000" b="1">
                <a:solidFill>
                  <a:srgbClr val="00704A"/>
                </a:solidFill>
                <a:latin typeface="Chester Zoo" pitchFamily="66" charset="0"/>
              </a:defRPr>
            </a:lvl4pPr>
            <a:lvl5pPr algn="l" rtl="0" eaLnBrk="0" fontAlgn="base" hangingPunct="0">
              <a:spcBef>
                <a:spcPct val="0"/>
              </a:spcBef>
              <a:spcAft>
                <a:spcPct val="0"/>
              </a:spcAft>
              <a:defRPr sz="4000" b="1">
                <a:solidFill>
                  <a:srgbClr val="00704A"/>
                </a:solidFill>
                <a:latin typeface="Chester Zoo" pitchFamily="66" charset="0"/>
              </a:defRPr>
            </a:lvl5pPr>
            <a:lvl6pPr marL="457200" algn="l" rtl="0" fontAlgn="base">
              <a:spcBef>
                <a:spcPct val="0"/>
              </a:spcBef>
              <a:spcAft>
                <a:spcPct val="0"/>
              </a:spcAft>
              <a:defRPr sz="4000" b="1">
                <a:solidFill>
                  <a:srgbClr val="00704A"/>
                </a:solidFill>
                <a:latin typeface="Chester Zoo" pitchFamily="66" charset="0"/>
              </a:defRPr>
            </a:lvl6pPr>
            <a:lvl7pPr marL="914400" algn="l" rtl="0" fontAlgn="base">
              <a:spcBef>
                <a:spcPct val="0"/>
              </a:spcBef>
              <a:spcAft>
                <a:spcPct val="0"/>
              </a:spcAft>
              <a:defRPr sz="4000" b="1">
                <a:solidFill>
                  <a:srgbClr val="00704A"/>
                </a:solidFill>
                <a:latin typeface="Chester Zoo" pitchFamily="66" charset="0"/>
              </a:defRPr>
            </a:lvl7pPr>
            <a:lvl8pPr marL="1371600" algn="l" rtl="0" fontAlgn="base">
              <a:spcBef>
                <a:spcPct val="0"/>
              </a:spcBef>
              <a:spcAft>
                <a:spcPct val="0"/>
              </a:spcAft>
              <a:defRPr sz="4000" b="1">
                <a:solidFill>
                  <a:srgbClr val="00704A"/>
                </a:solidFill>
                <a:latin typeface="Chester Zoo" pitchFamily="66" charset="0"/>
              </a:defRPr>
            </a:lvl8pPr>
            <a:lvl9pPr marL="1828800" algn="l" rtl="0" fontAlgn="base">
              <a:spcBef>
                <a:spcPct val="0"/>
              </a:spcBef>
              <a:spcAft>
                <a:spcPct val="0"/>
              </a:spcAft>
              <a:defRPr sz="4000" b="1">
                <a:solidFill>
                  <a:srgbClr val="00704A"/>
                </a:solidFill>
                <a:latin typeface="Chester Zoo" pitchFamily="66" charset="0"/>
              </a:defRPr>
            </a:lvl9pPr>
          </a:lstStyle>
          <a:p>
            <a:pPr eaLnBrk="1" hangingPunct="1"/>
            <a:r>
              <a:rPr lang="en-GB" altLang="en-US" sz="7200" kern="0" dirty="0">
                <a:solidFill>
                  <a:srgbClr val="003E40"/>
                </a:solidFill>
                <a:latin typeface="CZoo Sharp Grotesk" panose="020B0803050702030204" pitchFamily="34" charset="0"/>
                <a:ea typeface="CZoo Sharp Grotesk" panose="020B0803050702030204" pitchFamily="34" charset="0"/>
                <a:cs typeface="Chester Zoo" panose="03000502030602020002" pitchFamily="66" charset="0"/>
              </a:rPr>
              <a:t>What would you like to do?</a:t>
            </a:r>
            <a:endParaRPr lang="en-GB" altLang="en-US" sz="5400" kern="0" dirty="0">
              <a:solidFill>
                <a:srgbClr val="003E40"/>
              </a:solidFill>
              <a:latin typeface="CZoo Sharp Grotesk" panose="020B0803050702030204" pitchFamily="34" charset="0"/>
              <a:ea typeface="CZoo Sharp Grotesk" panose="020B0803050702030204" pitchFamily="34" charset="0"/>
              <a:cs typeface="Chester Zoo" panose="03000502030602020002" pitchFamily="66" charset="0"/>
            </a:endParaRPr>
          </a:p>
        </p:txBody>
      </p:sp>
      <p:sp>
        <p:nvSpPr>
          <p:cNvPr id="16" name="Rectangle: Rounded Corners 15">
            <a:extLst>
              <a:ext uri="{FF2B5EF4-FFF2-40B4-BE49-F238E27FC236}">
                <a16:creationId xmlns:a16="http://schemas.microsoft.com/office/drawing/2014/main" id="{AA69DC06-B8BD-3C9A-89A4-914AFCBFDA3E}"/>
              </a:ext>
            </a:extLst>
          </p:cNvPr>
          <p:cNvSpPr/>
          <p:nvPr/>
        </p:nvSpPr>
        <p:spPr>
          <a:xfrm>
            <a:off x="336000" y="-177566"/>
            <a:ext cx="720000" cy="1255999"/>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itle 1">
            <a:extLst>
              <a:ext uri="{FF2B5EF4-FFF2-40B4-BE49-F238E27FC236}">
                <a16:creationId xmlns:a16="http://schemas.microsoft.com/office/drawing/2014/main" id="{28DA08C7-CA73-A010-BB7D-A36F4544D779}"/>
              </a:ext>
            </a:extLst>
          </p:cNvPr>
          <p:cNvSpPr txBox="1">
            <a:spLocks/>
          </p:cNvSpPr>
          <p:nvPr/>
        </p:nvSpPr>
        <p:spPr>
          <a:xfrm>
            <a:off x="336000" y="620491"/>
            <a:ext cx="1744056" cy="5863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200" b="1" dirty="0">
                <a:solidFill>
                  <a:schemeClr val="tx2"/>
                </a:solidFill>
                <a:latin typeface="CZoo Sharp Grotesk" panose="020B0803050702030204" pitchFamily="34" charset="0"/>
                <a:ea typeface="CZoo Sharp Grotesk" panose="020B0803050702030204" pitchFamily="34" charset="0"/>
                <a:cs typeface="Calibri Light" panose="020F0302020204030204" pitchFamily="34" charset="0"/>
              </a:rPr>
              <a:t>LEARNING</a:t>
            </a:r>
          </a:p>
        </p:txBody>
      </p:sp>
      <p:pic>
        <p:nvPicPr>
          <p:cNvPr id="19" name="Picture 18" descr="A logo with a black background&#10;&#10;AI-generated content may be incorrect.">
            <a:extLst>
              <a:ext uri="{FF2B5EF4-FFF2-40B4-BE49-F238E27FC236}">
                <a16:creationId xmlns:a16="http://schemas.microsoft.com/office/drawing/2014/main" id="{89E5B1C8-6294-6BEB-362D-AFA76E1E31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753" y="108009"/>
            <a:ext cx="609282" cy="684848"/>
          </a:xfrm>
          <a:prstGeom prst="rect">
            <a:avLst/>
          </a:prstGeom>
        </p:spPr>
      </p:pic>
      <p:sp>
        <p:nvSpPr>
          <p:cNvPr id="2" name="Rectangle: Diagonal Corners Rounded 1">
            <a:extLst>
              <a:ext uri="{FF2B5EF4-FFF2-40B4-BE49-F238E27FC236}">
                <a16:creationId xmlns:a16="http://schemas.microsoft.com/office/drawing/2014/main" id="{DF463F91-12DE-B288-2618-E169EDDDB1F3}"/>
              </a:ext>
            </a:extLst>
          </p:cNvPr>
          <p:cNvSpPr/>
          <p:nvPr/>
        </p:nvSpPr>
        <p:spPr>
          <a:xfrm>
            <a:off x="10956000" y="6575822"/>
            <a:ext cx="756000" cy="564356"/>
          </a:xfrm>
          <a:prstGeom prst="round2DiagRect">
            <a:avLst>
              <a:gd name="adj1" fmla="val 11391"/>
              <a:gd name="adj2" fmla="val 9704"/>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accent1"/>
              </a:solidFill>
              <a:highlight>
                <a:srgbClr val="FFFF00"/>
              </a:highlight>
            </a:endParaRPr>
          </a:p>
        </p:txBody>
      </p:sp>
      <p:sp>
        <p:nvSpPr>
          <p:cNvPr id="4" name="TextBox 3">
            <a:extLst>
              <a:ext uri="{FF2B5EF4-FFF2-40B4-BE49-F238E27FC236}">
                <a16:creationId xmlns:a16="http://schemas.microsoft.com/office/drawing/2014/main" id="{2CA20B88-CC1E-9649-0615-66E972B6C42D}"/>
              </a:ext>
            </a:extLst>
          </p:cNvPr>
          <p:cNvSpPr txBox="1"/>
          <p:nvPr/>
        </p:nvSpPr>
        <p:spPr>
          <a:xfrm>
            <a:off x="10596000" y="6622038"/>
            <a:ext cx="1270422" cy="235962"/>
          </a:xfrm>
          <a:prstGeom prst="rect">
            <a:avLst/>
          </a:prstGeom>
          <a:noFill/>
        </p:spPr>
        <p:txBody>
          <a:bodyPr wrap="square" rtlCol="0">
            <a:spAutoFit/>
          </a:bodyPr>
          <a:lstStyle/>
          <a:p>
            <a:pPr lvl="1"/>
            <a:r>
              <a:rPr lang="en-GB" sz="1400" baseline="30000" dirty="0">
                <a:solidFill>
                  <a:schemeClr val="tx2"/>
                </a:solidFill>
                <a:latin typeface="CZoo Sharp Grotesk" panose="020B0803050702030204" pitchFamily="34" charset="0"/>
                <a:ea typeface="CZoo Sharp Grotesk" panose="020B0803050702030204" pitchFamily="34" charset="0"/>
              </a:rPr>
              <a:t>@</a:t>
            </a:r>
            <a:r>
              <a:rPr lang="en-GB" sz="1400" baseline="30000" dirty="0" err="1">
                <a:solidFill>
                  <a:schemeClr val="tx2"/>
                </a:solidFill>
                <a:latin typeface="CZoo Sharp Grotesk" panose="020B0803050702030204" pitchFamily="34" charset="0"/>
                <a:ea typeface="CZoo Sharp Grotesk" panose="020B0803050702030204" pitchFamily="34" charset="0"/>
              </a:rPr>
              <a:t>LearnatCZ</a:t>
            </a:r>
            <a:endParaRPr lang="en-GB" sz="1400" baseline="30000" dirty="0">
              <a:solidFill>
                <a:schemeClr val="tx2"/>
              </a:solidFill>
              <a:latin typeface="CZoo Sharp Grotesk" panose="020B0803050702030204" pitchFamily="34" charset="0"/>
              <a:ea typeface="CZoo Sharp Grotesk" panose="020B0803050702030204" pitchFamily="34" charset="0"/>
            </a:endParaRPr>
          </a:p>
        </p:txBody>
      </p:sp>
      <p:pic>
        <p:nvPicPr>
          <p:cNvPr id="5" name="Picture 4" descr="­A screenshot of a phone">
            <a:extLst>
              <a:ext uri="{FF2B5EF4-FFF2-40B4-BE49-F238E27FC236}">
                <a16:creationId xmlns:a16="http://schemas.microsoft.com/office/drawing/2014/main" id="{83301CDB-F380-7F5E-733E-10F49D954EB9}"/>
              </a:ext>
            </a:extLst>
          </p:cNvPr>
          <p:cNvPicPr>
            <a:picLocks noChangeAspect="1"/>
          </p:cNvPicPr>
          <p:nvPr/>
        </p:nvPicPr>
        <p:blipFill>
          <a:blip r:embed="rId4">
            <a:extLst>
              <a:ext uri="{28A0092B-C50C-407E-A947-70E740481C1C}">
                <a14:useLocalDpi xmlns:a14="http://schemas.microsoft.com/office/drawing/2010/main" val="0"/>
              </a:ext>
            </a:extLst>
          </a:blip>
          <a:srcRect l="-2318" t="-2677" r="77318" b="52508"/>
          <a:stretch>
            <a:fillRect/>
          </a:stretch>
        </p:blipFill>
        <p:spPr>
          <a:xfrm>
            <a:off x="11002803" y="6622038"/>
            <a:ext cx="133197" cy="133197"/>
          </a:xfrm>
          <a:prstGeom prst="rect">
            <a:avLst/>
          </a:prstGeom>
        </p:spPr>
      </p:pic>
      <p:sp>
        <p:nvSpPr>
          <p:cNvPr id="8" name="TextBox 7">
            <a:extLst>
              <a:ext uri="{FF2B5EF4-FFF2-40B4-BE49-F238E27FC236}">
                <a16:creationId xmlns:a16="http://schemas.microsoft.com/office/drawing/2014/main" id="{E9E7C698-01B0-282B-58F1-A9B736FAC323}"/>
              </a:ext>
            </a:extLst>
          </p:cNvPr>
          <p:cNvSpPr txBox="1"/>
          <p:nvPr/>
        </p:nvSpPr>
        <p:spPr>
          <a:xfrm>
            <a:off x="1056000" y="2866283"/>
            <a:ext cx="7739619" cy="3108543"/>
          </a:xfrm>
          <a:prstGeom prst="rect">
            <a:avLst/>
          </a:prstGeom>
          <a:noFill/>
        </p:spPr>
        <p:txBody>
          <a:bodyPr wrap="none" rtlCol="0">
            <a:spAutoFit/>
          </a:bodyPr>
          <a:lstStyle/>
          <a:p>
            <a:r>
              <a:rPr lang="en-GB" sz="2800" b="1" dirty="0"/>
              <a:t>Which of these statement is most true?</a:t>
            </a:r>
          </a:p>
          <a:p>
            <a:endParaRPr lang="en-GB" sz="2800" dirty="0"/>
          </a:p>
          <a:p>
            <a:pPr marL="342900" indent="-342900">
              <a:buAutoNum type="alphaUcPeriod"/>
            </a:pPr>
            <a:r>
              <a:rPr lang="en-GB" sz="2800" dirty="0"/>
              <a:t> I want to work with computers</a:t>
            </a:r>
          </a:p>
          <a:p>
            <a:pPr marL="342900" indent="-342900">
              <a:buAutoNum type="alphaUcPeriod"/>
            </a:pPr>
            <a:r>
              <a:rPr lang="en-GB" sz="2800" dirty="0"/>
              <a:t> I want to tell stories</a:t>
            </a:r>
          </a:p>
          <a:p>
            <a:pPr marL="342900" indent="-342900">
              <a:buAutoNum type="alphaUcPeriod"/>
            </a:pPr>
            <a:r>
              <a:rPr lang="en-GB" sz="2800" dirty="0"/>
              <a:t> I want to work in a lab</a:t>
            </a:r>
          </a:p>
          <a:p>
            <a:pPr marL="342900" indent="-342900">
              <a:buAutoNum type="alphaUcPeriod"/>
            </a:pPr>
            <a:r>
              <a:rPr lang="en-GB" sz="2800" dirty="0"/>
              <a:t> I want to work with lots of different people</a:t>
            </a:r>
          </a:p>
          <a:p>
            <a:pPr marL="342900" indent="-342900">
              <a:buAutoNum type="alphaUcPeriod"/>
            </a:pPr>
            <a:r>
              <a:rPr lang="en-GB" sz="2800" dirty="0"/>
              <a:t> I want to work with animals</a:t>
            </a:r>
          </a:p>
        </p:txBody>
      </p:sp>
    </p:spTree>
    <p:extLst>
      <p:ext uri="{BB962C8B-B14F-4D97-AF65-F5344CB8AC3E}">
        <p14:creationId xmlns:p14="http://schemas.microsoft.com/office/powerpoint/2010/main" val="2460000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D264E500-775B-46BB-6160-871BCED99B77}"/>
            </a:ext>
          </a:extLst>
        </p:cNvPr>
        <p:cNvGrpSpPr/>
        <p:nvPr/>
      </p:nvGrpSpPr>
      <p:grpSpPr>
        <a:xfrm>
          <a:off x="0" y="0"/>
          <a:ext cx="0" cy="0"/>
          <a:chOff x="0" y="0"/>
          <a:chExt cx="0" cy="0"/>
        </a:xfrm>
      </p:grpSpPr>
      <p:sp>
        <p:nvSpPr>
          <p:cNvPr id="16" name="Rectangle: Rounded Corners 15">
            <a:extLst>
              <a:ext uri="{FF2B5EF4-FFF2-40B4-BE49-F238E27FC236}">
                <a16:creationId xmlns:a16="http://schemas.microsoft.com/office/drawing/2014/main" id="{6BC42B93-0456-145C-D3CA-202F3F18F471}"/>
              </a:ext>
            </a:extLst>
          </p:cNvPr>
          <p:cNvSpPr/>
          <p:nvPr/>
        </p:nvSpPr>
        <p:spPr>
          <a:xfrm>
            <a:off x="336000" y="-177566"/>
            <a:ext cx="720000" cy="1255999"/>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itle 1">
            <a:extLst>
              <a:ext uri="{FF2B5EF4-FFF2-40B4-BE49-F238E27FC236}">
                <a16:creationId xmlns:a16="http://schemas.microsoft.com/office/drawing/2014/main" id="{D5675BA6-E2EB-6F5E-7411-486816FFBC32}"/>
              </a:ext>
            </a:extLst>
          </p:cNvPr>
          <p:cNvSpPr txBox="1">
            <a:spLocks/>
          </p:cNvSpPr>
          <p:nvPr/>
        </p:nvSpPr>
        <p:spPr>
          <a:xfrm>
            <a:off x="336000" y="620491"/>
            <a:ext cx="1744056" cy="5863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200" b="1" dirty="0">
                <a:solidFill>
                  <a:schemeClr val="tx2"/>
                </a:solidFill>
                <a:latin typeface="CZoo Sharp Grotesk" panose="020B0803050702030204" pitchFamily="34" charset="0"/>
                <a:ea typeface="CZoo Sharp Grotesk" panose="020B0803050702030204" pitchFamily="34" charset="0"/>
                <a:cs typeface="Calibri Light" panose="020F0302020204030204" pitchFamily="34" charset="0"/>
              </a:rPr>
              <a:t>LEARNING</a:t>
            </a:r>
          </a:p>
        </p:txBody>
      </p:sp>
      <p:pic>
        <p:nvPicPr>
          <p:cNvPr id="19" name="Picture 18" descr="A logo with a black background&#10;&#10;AI-generated content may be incorrect.">
            <a:extLst>
              <a:ext uri="{FF2B5EF4-FFF2-40B4-BE49-F238E27FC236}">
                <a16:creationId xmlns:a16="http://schemas.microsoft.com/office/drawing/2014/main" id="{53F55590-1800-60F6-B29D-68F899D159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753" y="108009"/>
            <a:ext cx="609282" cy="684848"/>
          </a:xfrm>
          <a:prstGeom prst="rect">
            <a:avLst/>
          </a:prstGeom>
        </p:spPr>
      </p:pic>
      <p:sp>
        <p:nvSpPr>
          <p:cNvPr id="2" name="Rectangle: Diagonal Corners Rounded 1">
            <a:extLst>
              <a:ext uri="{FF2B5EF4-FFF2-40B4-BE49-F238E27FC236}">
                <a16:creationId xmlns:a16="http://schemas.microsoft.com/office/drawing/2014/main" id="{058094F2-7F08-7C0F-6C7C-F3487DBBBC75}"/>
              </a:ext>
            </a:extLst>
          </p:cNvPr>
          <p:cNvSpPr/>
          <p:nvPr/>
        </p:nvSpPr>
        <p:spPr>
          <a:xfrm>
            <a:off x="10956000" y="6575822"/>
            <a:ext cx="756000" cy="564356"/>
          </a:xfrm>
          <a:prstGeom prst="round2DiagRect">
            <a:avLst>
              <a:gd name="adj1" fmla="val 11391"/>
              <a:gd name="adj2" fmla="val 9704"/>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accent1"/>
              </a:solidFill>
              <a:highlight>
                <a:srgbClr val="FFFF00"/>
              </a:highlight>
            </a:endParaRPr>
          </a:p>
        </p:txBody>
      </p:sp>
      <p:sp>
        <p:nvSpPr>
          <p:cNvPr id="4" name="TextBox 3">
            <a:extLst>
              <a:ext uri="{FF2B5EF4-FFF2-40B4-BE49-F238E27FC236}">
                <a16:creationId xmlns:a16="http://schemas.microsoft.com/office/drawing/2014/main" id="{FBD2BBF9-0C1A-B8A6-8430-DDDC26499A89}"/>
              </a:ext>
            </a:extLst>
          </p:cNvPr>
          <p:cNvSpPr txBox="1"/>
          <p:nvPr/>
        </p:nvSpPr>
        <p:spPr>
          <a:xfrm>
            <a:off x="10596000" y="6622038"/>
            <a:ext cx="1270422" cy="235962"/>
          </a:xfrm>
          <a:prstGeom prst="rect">
            <a:avLst/>
          </a:prstGeom>
          <a:noFill/>
        </p:spPr>
        <p:txBody>
          <a:bodyPr wrap="square" rtlCol="0">
            <a:spAutoFit/>
          </a:bodyPr>
          <a:lstStyle/>
          <a:p>
            <a:pPr lvl="1"/>
            <a:r>
              <a:rPr lang="en-GB" sz="1400" baseline="30000" dirty="0">
                <a:solidFill>
                  <a:schemeClr val="tx2"/>
                </a:solidFill>
                <a:latin typeface="CZoo Sharp Grotesk" panose="020B0803050702030204" pitchFamily="34" charset="0"/>
                <a:ea typeface="CZoo Sharp Grotesk" panose="020B0803050702030204" pitchFamily="34" charset="0"/>
              </a:rPr>
              <a:t>@</a:t>
            </a:r>
            <a:r>
              <a:rPr lang="en-GB" sz="1400" baseline="30000" dirty="0" err="1">
                <a:solidFill>
                  <a:schemeClr val="tx2"/>
                </a:solidFill>
                <a:latin typeface="CZoo Sharp Grotesk" panose="020B0803050702030204" pitchFamily="34" charset="0"/>
                <a:ea typeface="CZoo Sharp Grotesk" panose="020B0803050702030204" pitchFamily="34" charset="0"/>
              </a:rPr>
              <a:t>LearnatCZ</a:t>
            </a:r>
            <a:endParaRPr lang="en-GB" sz="1400" baseline="30000" dirty="0">
              <a:solidFill>
                <a:schemeClr val="tx2"/>
              </a:solidFill>
              <a:latin typeface="CZoo Sharp Grotesk" panose="020B0803050702030204" pitchFamily="34" charset="0"/>
              <a:ea typeface="CZoo Sharp Grotesk" panose="020B0803050702030204" pitchFamily="34" charset="0"/>
            </a:endParaRPr>
          </a:p>
        </p:txBody>
      </p:sp>
      <p:pic>
        <p:nvPicPr>
          <p:cNvPr id="5" name="Picture 4" descr="­A screenshot of a phone">
            <a:extLst>
              <a:ext uri="{FF2B5EF4-FFF2-40B4-BE49-F238E27FC236}">
                <a16:creationId xmlns:a16="http://schemas.microsoft.com/office/drawing/2014/main" id="{7210857B-1ECA-337B-0110-63928F44F683}"/>
              </a:ext>
            </a:extLst>
          </p:cNvPr>
          <p:cNvPicPr>
            <a:picLocks noChangeAspect="1"/>
          </p:cNvPicPr>
          <p:nvPr/>
        </p:nvPicPr>
        <p:blipFill>
          <a:blip r:embed="rId4">
            <a:extLst>
              <a:ext uri="{28A0092B-C50C-407E-A947-70E740481C1C}">
                <a14:useLocalDpi xmlns:a14="http://schemas.microsoft.com/office/drawing/2010/main" val="0"/>
              </a:ext>
            </a:extLst>
          </a:blip>
          <a:srcRect l="-2318" t="-2677" r="77318" b="52508"/>
          <a:stretch>
            <a:fillRect/>
          </a:stretch>
        </p:blipFill>
        <p:spPr>
          <a:xfrm>
            <a:off x="11002803" y="6622038"/>
            <a:ext cx="133197" cy="133197"/>
          </a:xfrm>
          <a:prstGeom prst="rect">
            <a:avLst/>
          </a:prstGeom>
        </p:spPr>
      </p:pic>
      <p:sp>
        <p:nvSpPr>
          <p:cNvPr id="3" name="Rectangle: Rounded Corners 2">
            <a:extLst>
              <a:ext uri="{FF2B5EF4-FFF2-40B4-BE49-F238E27FC236}">
                <a16:creationId xmlns:a16="http://schemas.microsoft.com/office/drawing/2014/main" id="{21B159AC-6553-C006-7DA0-646CE8D79859}"/>
              </a:ext>
            </a:extLst>
          </p:cNvPr>
          <p:cNvSpPr/>
          <p:nvPr/>
        </p:nvSpPr>
        <p:spPr>
          <a:xfrm>
            <a:off x="2732035" y="885067"/>
            <a:ext cx="3311656" cy="2514680"/>
          </a:xfrm>
          <a:prstGeom prst="roundRect">
            <a:avLst>
              <a:gd name="adj" fmla="val 589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t>Mostly As</a:t>
            </a:r>
          </a:p>
          <a:p>
            <a:pPr algn="ctr"/>
            <a:r>
              <a:rPr lang="en-GB" sz="2000" b="1" dirty="0"/>
              <a:t>Habitat Designer</a:t>
            </a:r>
          </a:p>
          <a:p>
            <a:pPr algn="ctr"/>
            <a:endParaRPr lang="en-GB" sz="2000" b="1" dirty="0"/>
          </a:p>
          <a:p>
            <a:pPr algn="ctr"/>
            <a:r>
              <a:rPr lang="en-GB" sz="2000" dirty="0"/>
              <a:t>Design, drawing, communication, keeping records, using software, attention to detail</a:t>
            </a:r>
          </a:p>
          <a:p>
            <a:pPr algn="ctr"/>
            <a:endParaRPr lang="en-GB" sz="1600" dirty="0"/>
          </a:p>
        </p:txBody>
      </p:sp>
      <p:sp>
        <p:nvSpPr>
          <p:cNvPr id="6" name="Rectangle: Rounded Corners 5">
            <a:extLst>
              <a:ext uri="{FF2B5EF4-FFF2-40B4-BE49-F238E27FC236}">
                <a16:creationId xmlns:a16="http://schemas.microsoft.com/office/drawing/2014/main" id="{462191AC-7A1D-E91E-2AE0-27C69AC217B4}"/>
              </a:ext>
            </a:extLst>
          </p:cNvPr>
          <p:cNvSpPr/>
          <p:nvPr/>
        </p:nvSpPr>
        <p:spPr>
          <a:xfrm>
            <a:off x="6344351" y="866534"/>
            <a:ext cx="3311657" cy="2551746"/>
          </a:xfrm>
          <a:prstGeom prst="roundRect">
            <a:avLst>
              <a:gd name="adj" fmla="val 589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t>Mostly Bs</a:t>
            </a:r>
          </a:p>
          <a:p>
            <a:pPr algn="ctr"/>
            <a:r>
              <a:rPr lang="en-GB" sz="2000" b="1" dirty="0"/>
              <a:t>Communicator</a:t>
            </a:r>
          </a:p>
          <a:p>
            <a:pPr algn="ctr"/>
            <a:endParaRPr lang="en-GB" sz="2000" b="1" dirty="0"/>
          </a:p>
          <a:p>
            <a:pPr algn="ctr"/>
            <a:r>
              <a:rPr lang="en-GB" sz="2000" dirty="0"/>
              <a:t>Storytelling, relationship building, video editing, software, creative, media skills</a:t>
            </a:r>
          </a:p>
          <a:p>
            <a:pPr algn="ctr"/>
            <a:endParaRPr lang="en-GB" dirty="0"/>
          </a:p>
        </p:txBody>
      </p:sp>
      <p:sp>
        <p:nvSpPr>
          <p:cNvPr id="9" name="Rectangle: Rounded Corners 8">
            <a:extLst>
              <a:ext uri="{FF2B5EF4-FFF2-40B4-BE49-F238E27FC236}">
                <a16:creationId xmlns:a16="http://schemas.microsoft.com/office/drawing/2014/main" id="{37E78E53-1D3F-506D-6CA4-598211B03BDF}"/>
              </a:ext>
            </a:extLst>
          </p:cNvPr>
          <p:cNvSpPr/>
          <p:nvPr/>
        </p:nvSpPr>
        <p:spPr>
          <a:xfrm>
            <a:off x="1340616" y="3550647"/>
            <a:ext cx="3135383" cy="2628508"/>
          </a:xfrm>
          <a:prstGeom prst="roundRect">
            <a:avLst>
              <a:gd name="adj" fmla="val 589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t>Mostly Cs</a:t>
            </a:r>
          </a:p>
          <a:p>
            <a:pPr algn="ctr"/>
            <a:r>
              <a:rPr lang="en-GB" sz="2000" b="1" dirty="0"/>
              <a:t>Field Conservationist</a:t>
            </a:r>
          </a:p>
          <a:p>
            <a:pPr algn="ctr"/>
            <a:endParaRPr lang="en-GB" sz="2000" b="1" dirty="0"/>
          </a:p>
          <a:p>
            <a:pPr algn="ctr"/>
            <a:r>
              <a:rPr lang="en-GB" sz="2000" dirty="0"/>
              <a:t>Data analysis, written advice, biology knowledge, speaking skills</a:t>
            </a:r>
          </a:p>
          <a:p>
            <a:pPr algn="ctr"/>
            <a:endParaRPr lang="en-GB" sz="1600" dirty="0"/>
          </a:p>
        </p:txBody>
      </p:sp>
      <p:sp>
        <p:nvSpPr>
          <p:cNvPr id="10" name="Rectangle: Rounded Corners 9">
            <a:extLst>
              <a:ext uri="{FF2B5EF4-FFF2-40B4-BE49-F238E27FC236}">
                <a16:creationId xmlns:a16="http://schemas.microsoft.com/office/drawing/2014/main" id="{C2A0C479-BE51-EE69-8513-FC6C7D034BB8}"/>
              </a:ext>
            </a:extLst>
          </p:cNvPr>
          <p:cNvSpPr/>
          <p:nvPr/>
        </p:nvSpPr>
        <p:spPr>
          <a:xfrm>
            <a:off x="4688523" y="3632802"/>
            <a:ext cx="3311657" cy="2546353"/>
          </a:xfrm>
          <a:prstGeom prst="roundRect">
            <a:avLst>
              <a:gd name="adj" fmla="val 589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t>Mostly Ds</a:t>
            </a:r>
          </a:p>
          <a:p>
            <a:pPr algn="ctr"/>
            <a:r>
              <a:rPr lang="en-GB" sz="2000" b="1" dirty="0"/>
              <a:t>Nutritionist</a:t>
            </a:r>
          </a:p>
          <a:p>
            <a:pPr algn="ctr"/>
            <a:endParaRPr lang="en-GB" sz="2000" b="1" dirty="0"/>
          </a:p>
          <a:p>
            <a:pPr algn="ctr"/>
            <a:r>
              <a:rPr lang="en-GB" sz="2000" dirty="0"/>
              <a:t>Record management, communication, responsibility, judgement, problem solving</a:t>
            </a:r>
          </a:p>
          <a:p>
            <a:pPr algn="ctr"/>
            <a:endParaRPr lang="en-GB" sz="1600" dirty="0"/>
          </a:p>
        </p:txBody>
      </p:sp>
      <p:sp>
        <p:nvSpPr>
          <p:cNvPr id="11" name="Rectangle: Rounded Corners 10">
            <a:extLst>
              <a:ext uri="{FF2B5EF4-FFF2-40B4-BE49-F238E27FC236}">
                <a16:creationId xmlns:a16="http://schemas.microsoft.com/office/drawing/2014/main" id="{C537B4DF-AA1A-0DBF-09A6-98D22C0FD857}"/>
              </a:ext>
            </a:extLst>
          </p:cNvPr>
          <p:cNvSpPr/>
          <p:nvPr/>
        </p:nvSpPr>
        <p:spPr>
          <a:xfrm>
            <a:off x="8256000" y="3632801"/>
            <a:ext cx="3311657" cy="2581167"/>
          </a:xfrm>
          <a:prstGeom prst="roundRect">
            <a:avLst>
              <a:gd name="adj" fmla="val 589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t>Mostly Es</a:t>
            </a:r>
          </a:p>
          <a:p>
            <a:pPr algn="ctr"/>
            <a:r>
              <a:rPr lang="en-GB" sz="2000" b="1" dirty="0"/>
              <a:t>Zoo Keeper</a:t>
            </a:r>
          </a:p>
          <a:p>
            <a:pPr algn="ctr"/>
            <a:endParaRPr lang="en-GB" sz="2000" b="1" dirty="0"/>
          </a:p>
          <a:p>
            <a:pPr algn="ctr"/>
            <a:r>
              <a:rPr lang="en-GB" sz="2000" dirty="0"/>
              <a:t>Observation, monitoring, caring, timekeeping, using initiative, supportive, team work, adaptive</a:t>
            </a:r>
          </a:p>
          <a:p>
            <a:pPr algn="ctr"/>
            <a:endParaRPr lang="en-GB" sz="1600" dirty="0"/>
          </a:p>
        </p:txBody>
      </p:sp>
    </p:spTree>
    <p:extLst>
      <p:ext uri="{BB962C8B-B14F-4D97-AF65-F5344CB8AC3E}">
        <p14:creationId xmlns:p14="http://schemas.microsoft.com/office/powerpoint/2010/main" val="32375686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C5622DA1-A4E3-3C77-0ADB-2326D444B973}"/>
            </a:ext>
          </a:extLst>
        </p:cNvPr>
        <p:cNvGrpSpPr/>
        <p:nvPr/>
      </p:nvGrpSpPr>
      <p:grpSpPr>
        <a:xfrm>
          <a:off x="0" y="0"/>
          <a:ext cx="0" cy="0"/>
          <a:chOff x="0" y="0"/>
          <a:chExt cx="0" cy="0"/>
        </a:xfrm>
      </p:grpSpPr>
      <p:sp>
        <p:nvSpPr>
          <p:cNvPr id="7" name="Rectangle 2">
            <a:extLst>
              <a:ext uri="{FF2B5EF4-FFF2-40B4-BE49-F238E27FC236}">
                <a16:creationId xmlns:a16="http://schemas.microsoft.com/office/drawing/2014/main" id="{96A974B4-94F0-ACB5-76C3-9403C1F85B7F}"/>
              </a:ext>
            </a:extLst>
          </p:cNvPr>
          <p:cNvSpPr txBox="1">
            <a:spLocks noChangeArrowheads="1"/>
          </p:cNvSpPr>
          <p:nvPr/>
        </p:nvSpPr>
        <p:spPr bwMode="auto">
          <a:xfrm>
            <a:off x="1056000" y="1186195"/>
            <a:ext cx="8280000" cy="10839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91440" bIns="45720" numCol="1" anchor="t" anchorCtr="0" compatLnSpc="1">
            <a:prstTxWarp prst="textNoShape">
              <a:avLst/>
            </a:prstTxWarp>
          </a:bodyPr>
          <a:lstStyle>
            <a:lvl1pPr algn="l" rtl="0" eaLnBrk="0" fontAlgn="base" hangingPunct="0">
              <a:spcBef>
                <a:spcPct val="0"/>
              </a:spcBef>
              <a:spcAft>
                <a:spcPct val="0"/>
              </a:spcAft>
              <a:defRPr sz="4000" b="1">
                <a:solidFill>
                  <a:schemeClr val="bg1"/>
                </a:solidFill>
                <a:latin typeface="+mj-lt"/>
                <a:ea typeface="+mj-ea"/>
                <a:cs typeface="+mj-cs"/>
              </a:defRPr>
            </a:lvl1pPr>
            <a:lvl2pPr algn="l" rtl="0" eaLnBrk="0" fontAlgn="base" hangingPunct="0">
              <a:spcBef>
                <a:spcPct val="0"/>
              </a:spcBef>
              <a:spcAft>
                <a:spcPct val="0"/>
              </a:spcAft>
              <a:defRPr sz="4000" b="1">
                <a:solidFill>
                  <a:srgbClr val="00704A"/>
                </a:solidFill>
                <a:latin typeface="Chester Zoo" pitchFamily="66" charset="0"/>
              </a:defRPr>
            </a:lvl2pPr>
            <a:lvl3pPr algn="l" rtl="0" eaLnBrk="0" fontAlgn="base" hangingPunct="0">
              <a:spcBef>
                <a:spcPct val="0"/>
              </a:spcBef>
              <a:spcAft>
                <a:spcPct val="0"/>
              </a:spcAft>
              <a:defRPr sz="4000" b="1">
                <a:solidFill>
                  <a:srgbClr val="00704A"/>
                </a:solidFill>
                <a:latin typeface="Chester Zoo" pitchFamily="66" charset="0"/>
              </a:defRPr>
            </a:lvl3pPr>
            <a:lvl4pPr algn="l" rtl="0" eaLnBrk="0" fontAlgn="base" hangingPunct="0">
              <a:spcBef>
                <a:spcPct val="0"/>
              </a:spcBef>
              <a:spcAft>
                <a:spcPct val="0"/>
              </a:spcAft>
              <a:defRPr sz="4000" b="1">
                <a:solidFill>
                  <a:srgbClr val="00704A"/>
                </a:solidFill>
                <a:latin typeface="Chester Zoo" pitchFamily="66" charset="0"/>
              </a:defRPr>
            </a:lvl4pPr>
            <a:lvl5pPr algn="l" rtl="0" eaLnBrk="0" fontAlgn="base" hangingPunct="0">
              <a:spcBef>
                <a:spcPct val="0"/>
              </a:spcBef>
              <a:spcAft>
                <a:spcPct val="0"/>
              </a:spcAft>
              <a:defRPr sz="4000" b="1">
                <a:solidFill>
                  <a:srgbClr val="00704A"/>
                </a:solidFill>
                <a:latin typeface="Chester Zoo" pitchFamily="66" charset="0"/>
              </a:defRPr>
            </a:lvl5pPr>
            <a:lvl6pPr marL="457200" algn="l" rtl="0" fontAlgn="base">
              <a:spcBef>
                <a:spcPct val="0"/>
              </a:spcBef>
              <a:spcAft>
                <a:spcPct val="0"/>
              </a:spcAft>
              <a:defRPr sz="4000" b="1">
                <a:solidFill>
                  <a:srgbClr val="00704A"/>
                </a:solidFill>
                <a:latin typeface="Chester Zoo" pitchFamily="66" charset="0"/>
              </a:defRPr>
            </a:lvl6pPr>
            <a:lvl7pPr marL="914400" algn="l" rtl="0" fontAlgn="base">
              <a:spcBef>
                <a:spcPct val="0"/>
              </a:spcBef>
              <a:spcAft>
                <a:spcPct val="0"/>
              </a:spcAft>
              <a:defRPr sz="4000" b="1">
                <a:solidFill>
                  <a:srgbClr val="00704A"/>
                </a:solidFill>
                <a:latin typeface="Chester Zoo" pitchFamily="66" charset="0"/>
              </a:defRPr>
            </a:lvl7pPr>
            <a:lvl8pPr marL="1371600" algn="l" rtl="0" fontAlgn="base">
              <a:spcBef>
                <a:spcPct val="0"/>
              </a:spcBef>
              <a:spcAft>
                <a:spcPct val="0"/>
              </a:spcAft>
              <a:defRPr sz="4000" b="1">
                <a:solidFill>
                  <a:srgbClr val="00704A"/>
                </a:solidFill>
                <a:latin typeface="Chester Zoo" pitchFamily="66" charset="0"/>
              </a:defRPr>
            </a:lvl8pPr>
            <a:lvl9pPr marL="1828800" algn="l" rtl="0" fontAlgn="base">
              <a:spcBef>
                <a:spcPct val="0"/>
              </a:spcBef>
              <a:spcAft>
                <a:spcPct val="0"/>
              </a:spcAft>
              <a:defRPr sz="4000" b="1">
                <a:solidFill>
                  <a:srgbClr val="00704A"/>
                </a:solidFill>
                <a:latin typeface="Chester Zoo" pitchFamily="66" charset="0"/>
              </a:defRPr>
            </a:lvl9pPr>
          </a:lstStyle>
          <a:p>
            <a:pPr eaLnBrk="1" hangingPunct="1"/>
            <a:r>
              <a:rPr lang="en-GB" altLang="en-US" sz="7200" kern="0" dirty="0">
                <a:solidFill>
                  <a:schemeClr val="accent4"/>
                </a:solidFill>
                <a:latin typeface="CZoo Sharp Grotesk" panose="020B0803050702030204" pitchFamily="34" charset="0"/>
                <a:ea typeface="CZoo Sharp Grotesk" panose="020B0803050702030204" pitchFamily="34" charset="0"/>
                <a:cs typeface="Chester Zoo" panose="03000502030602020002" pitchFamily="66" charset="0"/>
              </a:rPr>
              <a:t>Today we have learned:</a:t>
            </a:r>
            <a:endParaRPr lang="en-GB" altLang="en-US" sz="5400" kern="0" dirty="0">
              <a:solidFill>
                <a:schemeClr val="accent4"/>
              </a:solidFill>
              <a:latin typeface="CZoo Sharp Grotesk" panose="020B0803050702030204" pitchFamily="34" charset="0"/>
              <a:ea typeface="CZoo Sharp Grotesk" panose="020B0803050702030204" pitchFamily="34" charset="0"/>
              <a:cs typeface="Chester Zoo" panose="03000502030602020002" pitchFamily="66" charset="0"/>
            </a:endParaRPr>
          </a:p>
        </p:txBody>
      </p:sp>
      <p:sp>
        <p:nvSpPr>
          <p:cNvPr id="3" name="Text Box 3">
            <a:extLst>
              <a:ext uri="{FF2B5EF4-FFF2-40B4-BE49-F238E27FC236}">
                <a16:creationId xmlns:a16="http://schemas.microsoft.com/office/drawing/2014/main" id="{C487DDA3-D914-EE0D-B0BB-CE51D55073B3}"/>
              </a:ext>
            </a:extLst>
          </p:cNvPr>
          <p:cNvSpPr txBox="1">
            <a:spLocks noChangeArrowheads="1"/>
          </p:cNvSpPr>
          <p:nvPr/>
        </p:nvSpPr>
        <p:spPr bwMode="auto">
          <a:xfrm>
            <a:off x="1070635" y="2443947"/>
            <a:ext cx="9900000" cy="3693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bIns="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285750" indent="-285750">
              <a:buFont typeface="Arial" panose="020B0604020202020204" pitchFamily="34" charset="0"/>
              <a:buChar char="•"/>
            </a:pPr>
            <a:r>
              <a:rPr lang="en-GB" sz="2400" dirty="0">
                <a:solidFill>
                  <a:schemeClr val="accent4"/>
                </a:solidFill>
                <a:latin typeface="+mn-lt"/>
              </a:rPr>
              <a:t>There are many ways to help wildlife.</a:t>
            </a:r>
          </a:p>
          <a:p>
            <a:pPr marL="285750" indent="-285750">
              <a:buFont typeface="Arial" panose="020B0604020202020204" pitchFamily="34" charset="0"/>
              <a:buChar char="•"/>
            </a:pPr>
            <a:endParaRPr lang="en-GB" sz="2400" dirty="0">
              <a:solidFill>
                <a:schemeClr val="accent4"/>
              </a:solidFill>
              <a:latin typeface="+mn-lt"/>
            </a:endParaRPr>
          </a:p>
          <a:p>
            <a:pPr marL="285750" indent="-285750">
              <a:buFont typeface="Arial" panose="020B0604020202020204" pitchFamily="34" charset="0"/>
              <a:buChar char="•"/>
            </a:pPr>
            <a:r>
              <a:rPr lang="en-GB" sz="2400" dirty="0">
                <a:solidFill>
                  <a:schemeClr val="accent4"/>
                </a:solidFill>
                <a:latin typeface="+mn-lt"/>
              </a:rPr>
              <a:t>Everyone brings different strengths.</a:t>
            </a:r>
          </a:p>
          <a:p>
            <a:pPr marL="285750" indent="-285750">
              <a:buFont typeface="Arial" panose="020B0604020202020204" pitchFamily="34" charset="0"/>
              <a:buChar char="•"/>
            </a:pPr>
            <a:endParaRPr lang="en-GB" sz="2400" dirty="0">
              <a:solidFill>
                <a:schemeClr val="accent4"/>
              </a:solidFill>
              <a:latin typeface="+mn-lt"/>
            </a:endParaRPr>
          </a:p>
          <a:p>
            <a:pPr marL="285750" indent="-285750">
              <a:buFont typeface="Arial" panose="020B0604020202020204" pitchFamily="34" charset="0"/>
              <a:buChar char="•"/>
            </a:pPr>
            <a:r>
              <a:rPr lang="en-GB" sz="2400" dirty="0">
                <a:solidFill>
                  <a:schemeClr val="accent4"/>
                </a:solidFill>
                <a:latin typeface="+mn-lt"/>
              </a:rPr>
              <a:t>Working with wildlife includes science, creativity, care, maths, tech &amp; communication.</a:t>
            </a:r>
          </a:p>
          <a:p>
            <a:pPr marL="285750" indent="-285750">
              <a:buFont typeface="Arial" panose="020B0604020202020204" pitchFamily="34" charset="0"/>
              <a:buChar char="•"/>
            </a:pPr>
            <a:endParaRPr lang="en-GB" sz="2400" dirty="0">
              <a:solidFill>
                <a:schemeClr val="accent4"/>
              </a:solidFill>
              <a:latin typeface="+mn-lt"/>
            </a:endParaRPr>
          </a:p>
          <a:p>
            <a:pPr marL="285750" indent="-285750">
              <a:buFont typeface="Arial" panose="020B0604020202020204" pitchFamily="34" charset="0"/>
              <a:buChar char="•"/>
            </a:pPr>
            <a:r>
              <a:rPr lang="en-GB" sz="2400" dirty="0">
                <a:solidFill>
                  <a:schemeClr val="accent4"/>
                </a:solidFill>
                <a:latin typeface="+mn-lt"/>
              </a:rPr>
              <a:t>Animal conservation happens both in zoos and in the wild.</a:t>
            </a:r>
          </a:p>
          <a:p>
            <a:pPr marL="285750" indent="-285750">
              <a:buFont typeface="Arial" panose="020B0604020202020204" pitchFamily="34" charset="0"/>
              <a:buChar char="•"/>
            </a:pPr>
            <a:endParaRPr lang="en-GB" sz="2400" dirty="0">
              <a:solidFill>
                <a:schemeClr val="accent4"/>
              </a:solidFill>
              <a:latin typeface="+mn-lt"/>
            </a:endParaRPr>
          </a:p>
          <a:p>
            <a:pPr marL="285750" indent="-285750">
              <a:buFont typeface="Arial" panose="020B0604020202020204" pitchFamily="34" charset="0"/>
              <a:buChar char="•"/>
            </a:pPr>
            <a:r>
              <a:rPr lang="en-GB" sz="2400" dirty="0">
                <a:solidFill>
                  <a:schemeClr val="accent4"/>
                </a:solidFill>
                <a:latin typeface="+mn-lt"/>
              </a:rPr>
              <a:t>Your interests can grow into future careers.</a:t>
            </a:r>
          </a:p>
        </p:txBody>
      </p:sp>
      <p:sp>
        <p:nvSpPr>
          <p:cNvPr id="16" name="Rectangle: Rounded Corners 15">
            <a:extLst>
              <a:ext uri="{FF2B5EF4-FFF2-40B4-BE49-F238E27FC236}">
                <a16:creationId xmlns:a16="http://schemas.microsoft.com/office/drawing/2014/main" id="{AB4B4454-BBA9-317A-0F0A-0A4369B0C319}"/>
              </a:ext>
            </a:extLst>
          </p:cNvPr>
          <p:cNvSpPr/>
          <p:nvPr/>
        </p:nvSpPr>
        <p:spPr>
          <a:xfrm>
            <a:off x="336000" y="-177566"/>
            <a:ext cx="720000" cy="1255999"/>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itle 1">
            <a:extLst>
              <a:ext uri="{FF2B5EF4-FFF2-40B4-BE49-F238E27FC236}">
                <a16:creationId xmlns:a16="http://schemas.microsoft.com/office/drawing/2014/main" id="{59A21A38-F84C-2B98-947D-F388E03591E1}"/>
              </a:ext>
            </a:extLst>
          </p:cNvPr>
          <p:cNvSpPr txBox="1">
            <a:spLocks/>
          </p:cNvSpPr>
          <p:nvPr/>
        </p:nvSpPr>
        <p:spPr>
          <a:xfrm>
            <a:off x="336000" y="620491"/>
            <a:ext cx="1744056" cy="5863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200" b="1" dirty="0">
                <a:solidFill>
                  <a:schemeClr val="tx2"/>
                </a:solidFill>
                <a:latin typeface="CZoo Sharp Grotesk" panose="020B0803050702030204" pitchFamily="34" charset="0"/>
                <a:ea typeface="CZoo Sharp Grotesk" panose="020B0803050702030204" pitchFamily="34" charset="0"/>
                <a:cs typeface="Calibri Light" panose="020F0302020204030204" pitchFamily="34" charset="0"/>
              </a:rPr>
              <a:t>LEARNING</a:t>
            </a:r>
          </a:p>
        </p:txBody>
      </p:sp>
      <p:pic>
        <p:nvPicPr>
          <p:cNvPr id="19" name="Picture 18" descr="A logo with a black background&#10;&#10;AI-generated content may be incorrect.">
            <a:extLst>
              <a:ext uri="{FF2B5EF4-FFF2-40B4-BE49-F238E27FC236}">
                <a16:creationId xmlns:a16="http://schemas.microsoft.com/office/drawing/2014/main" id="{31BC1E2A-D160-CF4B-4389-943DFD2A0F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753" y="108009"/>
            <a:ext cx="609282" cy="684848"/>
          </a:xfrm>
          <a:prstGeom prst="rect">
            <a:avLst/>
          </a:prstGeom>
        </p:spPr>
      </p:pic>
      <p:sp>
        <p:nvSpPr>
          <p:cNvPr id="2" name="Rectangle: Diagonal Corners Rounded 1">
            <a:extLst>
              <a:ext uri="{FF2B5EF4-FFF2-40B4-BE49-F238E27FC236}">
                <a16:creationId xmlns:a16="http://schemas.microsoft.com/office/drawing/2014/main" id="{6D1AF278-7E13-1B91-ADE9-94E3D58B05FF}"/>
              </a:ext>
            </a:extLst>
          </p:cNvPr>
          <p:cNvSpPr/>
          <p:nvPr/>
        </p:nvSpPr>
        <p:spPr>
          <a:xfrm>
            <a:off x="10956000" y="6575822"/>
            <a:ext cx="756000" cy="564356"/>
          </a:xfrm>
          <a:prstGeom prst="round2DiagRect">
            <a:avLst>
              <a:gd name="adj1" fmla="val 11391"/>
              <a:gd name="adj2" fmla="val 9704"/>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accent1"/>
              </a:solidFill>
              <a:highlight>
                <a:srgbClr val="FFFF00"/>
              </a:highlight>
            </a:endParaRPr>
          </a:p>
        </p:txBody>
      </p:sp>
      <p:sp>
        <p:nvSpPr>
          <p:cNvPr id="4" name="TextBox 3">
            <a:extLst>
              <a:ext uri="{FF2B5EF4-FFF2-40B4-BE49-F238E27FC236}">
                <a16:creationId xmlns:a16="http://schemas.microsoft.com/office/drawing/2014/main" id="{000EAD84-D4A8-0146-55E0-C0308D61E6E0}"/>
              </a:ext>
            </a:extLst>
          </p:cNvPr>
          <p:cNvSpPr txBox="1"/>
          <p:nvPr/>
        </p:nvSpPr>
        <p:spPr>
          <a:xfrm>
            <a:off x="10596000" y="6622038"/>
            <a:ext cx="1270422" cy="235962"/>
          </a:xfrm>
          <a:prstGeom prst="rect">
            <a:avLst/>
          </a:prstGeom>
          <a:noFill/>
        </p:spPr>
        <p:txBody>
          <a:bodyPr wrap="square" rtlCol="0">
            <a:spAutoFit/>
          </a:bodyPr>
          <a:lstStyle/>
          <a:p>
            <a:pPr lvl="1"/>
            <a:r>
              <a:rPr lang="en-GB" sz="1400" baseline="30000" dirty="0">
                <a:solidFill>
                  <a:schemeClr val="tx2"/>
                </a:solidFill>
                <a:latin typeface="CZoo Sharp Grotesk" panose="020B0803050702030204" pitchFamily="34" charset="0"/>
                <a:ea typeface="CZoo Sharp Grotesk" panose="020B0803050702030204" pitchFamily="34" charset="0"/>
              </a:rPr>
              <a:t>@</a:t>
            </a:r>
            <a:r>
              <a:rPr lang="en-GB" sz="1400" baseline="30000" dirty="0" err="1">
                <a:solidFill>
                  <a:schemeClr val="tx2"/>
                </a:solidFill>
                <a:latin typeface="CZoo Sharp Grotesk" panose="020B0803050702030204" pitchFamily="34" charset="0"/>
                <a:ea typeface="CZoo Sharp Grotesk" panose="020B0803050702030204" pitchFamily="34" charset="0"/>
              </a:rPr>
              <a:t>LearnatCZ</a:t>
            </a:r>
            <a:endParaRPr lang="en-GB" sz="1400" baseline="30000" dirty="0">
              <a:solidFill>
                <a:schemeClr val="tx2"/>
              </a:solidFill>
              <a:latin typeface="CZoo Sharp Grotesk" panose="020B0803050702030204" pitchFamily="34" charset="0"/>
              <a:ea typeface="CZoo Sharp Grotesk" panose="020B0803050702030204" pitchFamily="34" charset="0"/>
            </a:endParaRPr>
          </a:p>
        </p:txBody>
      </p:sp>
      <p:pic>
        <p:nvPicPr>
          <p:cNvPr id="5" name="Picture 4" descr="­A screenshot of a phone">
            <a:extLst>
              <a:ext uri="{FF2B5EF4-FFF2-40B4-BE49-F238E27FC236}">
                <a16:creationId xmlns:a16="http://schemas.microsoft.com/office/drawing/2014/main" id="{CEBAE9C0-26BF-DD9E-0704-3C2B293C90D8}"/>
              </a:ext>
            </a:extLst>
          </p:cNvPr>
          <p:cNvPicPr>
            <a:picLocks noChangeAspect="1"/>
          </p:cNvPicPr>
          <p:nvPr/>
        </p:nvPicPr>
        <p:blipFill>
          <a:blip r:embed="rId4">
            <a:extLst>
              <a:ext uri="{28A0092B-C50C-407E-A947-70E740481C1C}">
                <a14:useLocalDpi xmlns:a14="http://schemas.microsoft.com/office/drawing/2010/main" val="0"/>
              </a:ext>
            </a:extLst>
          </a:blip>
          <a:srcRect l="-2318" t="-2677" r="77318" b="52508"/>
          <a:stretch>
            <a:fillRect/>
          </a:stretch>
        </p:blipFill>
        <p:spPr>
          <a:xfrm>
            <a:off x="11002803" y="6622038"/>
            <a:ext cx="133197" cy="133197"/>
          </a:xfrm>
          <a:prstGeom prst="rect">
            <a:avLst/>
          </a:prstGeom>
        </p:spPr>
      </p:pic>
    </p:spTree>
    <p:extLst>
      <p:ext uri="{BB962C8B-B14F-4D97-AF65-F5344CB8AC3E}">
        <p14:creationId xmlns:p14="http://schemas.microsoft.com/office/powerpoint/2010/main" val="22793598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7765AB-19EF-9CD5-EEC9-D0F800969285}"/>
            </a:ext>
          </a:extLst>
        </p:cNvPr>
        <p:cNvGrpSpPr/>
        <p:nvPr/>
      </p:nvGrpSpPr>
      <p:grpSpPr>
        <a:xfrm>
          <a:off x="0" y="0"/>
          <a:ext cx="0" cy="0"/>
          <a:chOff x="0" y="0"/>
          <a:chExt cx="0" cy="0"/>
        </a:xfrm>
      </p:grpSpPr>
      <p:pic>
        <p:nvPicPr>
          <p:cNvPr id="3" name="Picture 2" descr="A computer monitor with a white screen&#10;&#10;AI-generated content may be incorrect.">
            <a:extLst>
              <a:ext uri="{FF2B5EF4-FFF2-40B4-BE49-F238E27FC236}">
                <a16:creationId xmlns:a16="http://schemas.microsoft.com/office/drawing/2014/main" id="{EC9FD6CF-AC63-15A0-A772-A9C2982F885E}"/>
              </a:ext>
            </a:extLst>
          </p:cNvPr>
          <p:cNvPicPr>
            <a:picLocks noChangeAspect="1"/>
          </p:cNvPicPr>
          <p:nvPr/>
        </p:nvPicPr>
        <p:blipFill>
          <a:blip r:embed="rId2"/>
          <a:stretch>
            <a:fillRect/>
          </a:stretch>
        </p:blipFill>
        <p:spPr>
          <a:xfrm>
            <a:off x="963768" y="1702955"/>
            <a:ext cx="6529052" cy="5261315"/>
          </a:xfrm>
          <a:prstGeom prst="rect">
            <a:avLst/>
          </a:prstGeom>
        </p:spPr>
      </p:pic>
      <p:pic>
        <p:nvPicPr>
          <p:cNvPr id="4" name="Picture 3">
            <a:extLst>
              <a:ext uri="{FF2B5EF4-FFF2-40B4-BE49-F238E27FC236}">
                <a16:creationId xmlns:a16="http://schemas.microsoft.com/office/drawing/2014/main" id="{71885A93-2DA8-2825-ED38-5AA77F2DEFB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227521" y="2343425"/>
            <a:ext cx="6001545" cy="3020809"/>
          </a:xfrm>
          <a:prstGeom prst="rect">
            <a:avLst/>
          </a:prstGeom>
        </p:spPr>
      </p:pic>
      <p:sp>
        <p:nvSpPr>
          <p:cNvPr id="5" name="Rectangle: Rounded Corners 4">
            <a:extLst>
              <a:ext uri="{FF2B5EF4-FFF2-40B4-BE49-F238E27FC236}">
                <a16:creationId xmlns:a16="http://schemas.microsoft.com/office/drawing/2014/main" id="{8AF86619-DB8C-2DE9-987A-D4E62438DAC9}"/>
              </a:ext>
            </a:extLst>
          </p:cNvPr>
          <p:cNvSpPr/>
          <p:nvPr/>
        </p:nvSpPr>
        <p:spPr>
          <a:xfrm>
            <a:off x="336000" y="-177566"/>
            <a:ext cx="720000" cy="1255999"/>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530101B3-5C32-933D-2CD0-57D7DD0E59C0}"/>
              </a:ext>
            </a:extLst>
          </p:cNvPr>
          <p:cNvSpPr txBox="1">
            <a:spLocks/>
          </p:cNvSpPr>
          <p:nvPr/>
        </p:nvSpPr>
        <p:spPr>
          <a:xfrm>
            <a:off x="336000" y="620491"/>
            <a:ext cx="1744056" cy="5863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200" b="1">
                <a:solidFill>
                  <a:schemeClr val="tx2"/>
                </a:solidFill>
                <a:latin typeface="CZoo Sharp Grotesk" panose="020B0803050702030204" pitchFamily="34" charset="0"/>
                <a:ea typeface="CZoo Sharp Grotesk" panose="020B0803050702030204" pitchFamily="34" charset="0"/>
                <a:cs typeface="Calibri Light" panose="020F0302020204030204" pitchFamily="34" charset="0"/>
              </a:rPr>
              <a:t>LEARNING</a:t>
            </a:r>
          </a:p>
        </p:txBody>
      </p:sp>
      <p:pic>
        <p:nvPicPr>
          <p:cNvPr id="9" name="Picture 8" descr="A logo with a black background&#10;&#10;AI-generated content may be incorrect.">
            <a:extLst>
              <a:ext uri="{FF2B5EF4-FFF2-40B4-BE49-F238E27FC236}">
                <a16:creationId xmlns:a16="http://schemas.microsoft.com/office/drawing/2014/main" id="{AB4D465A-75C2-35C3-7638-F3DEA24654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1753" y="108009"/>
            <a:ext cx="609282" cy="684848"/>
          </a:xfrm>
          <a:prstGeom prst="rect">
            <a:avLst/>
          </a:prstGeom>
        </p:spPr>
      </p:pic>
      <p:sp>
        <p:nvSpPr>
          <p:cNvPr id="2" name="Rectangle 2">
            <a:extLst>
              <a:ext uri="{FF2B5EF4-FFF2-40B4-BE49-F238E27FC236}">
                <a16:creationId xmlns:a16="http://schemas.microsoft.com/office/drawing/2014/main" id="{196A11E7-415E-E0A8-68DE-C106212ADE54}"/>
              </a:ext>
            </a:extLst>
          </p:cNvPr>
          <p:cNvSpPr txBox="1">
            <a:spLocks noChangeArrowheads="1"/>
          </p:cNvSpPr>
          <p:nvPr/>
        </p:nvSpPr>
        <p:spPr bwMode="auto">
          <a:xfrm>
            <a:off x="1227521" y="201424"/>
            <a:ext cx="8108479" cy="10839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4000" b="1">
                <a:solidFill>
                  <a:schemeClr val="bg1"/>
                </a:solidFill>
                <a:latin typeface="+mj-lt"/>
                <a:ea typeface="+mj-ea"/>
                <a:cs typeface="+mj-cs"/>
              </a:defRPr>
            </a:lvl1pPr>
            <a:lvl2pPr algn="l" rtl="0" eaLnBrk="0" fontAlgn="base" hangingPunct="0">
              <a:spcBef>
                <a:spcPct val="0"/>
              </a:spcBef>
              <a:spcAft>
                <a:spcPct val="0"/>
              </a:spcAft>
              <a:defRPr sz="4000" b="1">
                <a:solidFill>
                  <a:srgbClr val="00704A"/>
                </a:solidFill>
                <a:latin typeface="Chester Zoo" pitchFamily="66" charset="0"/>
              </a:defRPr>
            </a:lvl2pPr>
            <a:lvl3pPr algn="l" rtl="0" eaLnBrk="0" fontAlgn="base" hangingPunct="0">
              <a:spcBef>
                <a:spcPct val="0"/>
              </a:spcBef>
              <a:spcAft>
                <a:spcPct val="0"/>
              </a:spcAft>
              <a:defRPr sz="4000" b="1">
                <a:solidFill>
                  <a:srgbClr val="00704A"/>
                </a:solidFill>
                <a:latin typeface="Chester Zoo" pitchFamily="66" charset="0"/>
              </a:defRPr>
            </a:lvl3pPr>
            <a:lvl4pPr algn="l" rtl="0" eaLnBrk="0" fontAlgn="base" hangingPunct="0">
              <a:spcBef>
                <a:spcPct val="0"/>
              </a:spcBef>
              <a:spcAft>
                <a:spcPct val="0"/>
              </a:spcAft>
              <a:defRPr sz="4000" b="1">
                <a:solidFill>
                  <a:srgbClr val="00704A"/>
                </a:solidFill>
                <a:latin typeface="Chester Zoo" pitchFamily="66" charset="0"/>
              </a:defRPr>
            </a:lvl4pPr>
            <a:lvl5pPr algn="l" rtl="0" eaLnBrk="0" fontAlgn="base" hangingPunct="0">
              <a:spcBef>
                <a:spcPct val="0"/>
              </a:spcBef>
              <a:spcAft>
                <a:spcPct val="0"/>
              </a:spcAft>
              <a:defRPr sz="4000" b="1">
                <a:solidFill>
                  <a:srgbClr val="00704A"/>
                </a:solidFill>
                <a:latin typeface="Chester Zoo" pitchFamily="66" charset="0"/>
              </a:defRPr>
            </a:lvl5pPr>
            <a:lvl6pPr marL="457200" algn="l" rtl="0" fontAlgn="base">
              <a:spcBef>
                <a:spcPct val="0"/>
              </a:spcBef>
              <a:spcAft>
                <a:spcPct val="0"/>
              </a:spcAft>
              <a:defRPr sz="4000" b="1">
                <a:solidFill>
                  <a:srgbClr val="00704A"/>
                </a:solidFill>
                <a:latin typeface="Chester Zoo" pitchFamily="66" charset="0"/>
              </a:defRPr>
            </a:lvl6pPr>
            <a:lvl7pPr marL="914400" algn="l" rtl="0" fontAlgn="base">
              <a:spcBef>
                <a:spcPct val="0"/>
              </a:spcBef>
              <a:spcAft>
                <a:spcPct val="0"/>
              </a:spcAft>
              <a:defRPr sz="4000" b="1">
                <a:solidFill>
                  <a:srgbClr val="00704A"/>
                </a:solidFill>
                <a:latin typeface="Chester Zoo" pitchFamily="66" charset="0"/>
              </a:defRPr>
            </a:lvl7pPr>
            <a:lvl8pPr marL="1371600" algn="l" rtl="0" fontAlgn="base">
              <a:spcBef>
                <a:spcPct val="0"/>
              </a:spcBef>
              <a:spcAft>
                <a:spcPct val="0"/>
              </a:spcAft>
              <a:defRPr sz="4000" b="1">
                <a:solidFill>
                  <a:srgbClr val="00704A"/>
                </a:solidFill>
                <a:latin typeface="Chester Zoo" pitchFamily="66" charset="0"/>
              </a:defRPr>
            </a:lvl8pPr>
            <a:lvl9pPr marL="1828800" algn="l" rtl="0" fontAlgn="base">
              <a:spcBef>
                <a:spcPct val="0"/>
              </a:spcBef>
              <a:spcAft>
                <a:spcPct val="0"/>
              </a:spcAft>
              <a:defRPr sz="4000" b="1">
                <a:solidFill>
                  <a:srgbClr val="00704A"/>
                </a:solidFill>
                <a:latin typeface="Chester Zoo" pitchFamily="66" charset="0"/>
              </a:defRPr>
            </a:lvl9pPr>
          </a:lstStyle>
          <a:p>
            <a:pPr eaLnBrk="1" hangingPunct="1"/>
            <a:r>
              <a:rPr lang="en-GB" altLang="en-US" sz="5400" kern="0" dirty="0">
                <a:solidFill>
                  <a:srgbClr val="003E40"/>
                </a:solidFill>
                <a:latin typeface="CZoo Sharp Grotesk" panose="020B0803050702030204" pitchFamily="34" charset="0"/>
                <a:ea typeface="CZoo Sharp Grotesk" panose="020B0803050702030204" pitchFamily="34" charset="0"/>
                <a:cs typeface="Chester Zoo" panose="03000502030602020002" pitchFamily="66" charset="0"/>
              </a:rPr>
              <a:t>Chester Zoo Live Lessons</a:t>
            </a:r>
          </a:p>
        </p:txBody>
      </p:sp>
      <p:sp>
        <p:nvSpPr>
          <p:cNvPr id="6" name="TextBox 5">
            <a:extLst>
              <a:ext uri="{FF2B5EF4-FFF2-40B4-BE49-F238E27FC236}">
                <a16:creationId xmlns:a16="http://schemas.microsoft.com/office/drawing/2014/main" id="{54FA72FE-00B9-5301-F5F7-B39277F2CE64}"/>
              </a:ext>
            </a:extLst>
          </p:cNvPr>
          <p:cNvSpPr txBox="1"/>
          <p:nvPr/>
        </p:nvSpPr>
        <p:spPr>
          <a:xfrm>
            <a:off x="7780065" y="2169000"/>
            <a:ext cx="3747642" cy="3108543"/>
          </a:xfrm>
          <a:prstGeom prst="rect">
            <a:avLst/>
          </a:prstGeom>
          <a:noFill/>
        </p:spPr>
        <p:txBody>
          <a:bodyPr wrap="square" rtlCol="0">
            <a:spAutoFit/>
          </a:bodyPr>
          <a:lstStyle/>
          <a:p>
            <a:r>
              <a:rPr lang="en-GB" sz="2800" dirty="0"/>
              <a:t>Check out our other Live Lessons and resources on our website</a:t>
            </a:r>
          </a:p>
          <a:p>
            <a:endParaRPr lang="en-GB" sz="2800" dirty="0"/>
          </a:p>
          <a:p>
            <a:r>
              <a:rPr lang="en-GB" sz="2800" dirty="0">
                <a:hlinkClick r:id="rId5"/>
              </a:rPr>
              <a:t>Live lessons | Chester Zoo</a:t>
            </a:r>
            <a:endParaRPr lang="en-GB" sz="2800" dirty="0"/>
          </a:p>
        </p:txBody>
      </p:sp>
    </p:spTree>
    <p:extLst>
      <p:ext uri="{BB962C8B-B14F-4D97-AF65-F5344CB8AC3E}">
        <p14:creationId xmlns:p14="http://schemas.microsoft.com/office/powerpoint/2010/main" val="277450810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40E2CFC4-8B74-B1EF-72F4-033E2F1083EF}"/>
            </a:ext>
          </a:extLst>
        </p:cNvPr>
        <p:cNvGrpSpPr/>
        <p:nvPr/>
      </p:nvGrpSpPr>
      <p:grpSpPr>
        <a:xfrm>
          <a:off x="0" y="0"/>
          <a:ext cx="0" cy="0"/>
          <a:chOff x="0" y="0"/>
          <a:chExt cx="0" cy="0"/>
        </a:xfrm>
      </p:grpSpPr>
      <p:sp>
        <p:nvSpPr>
          <p:cNvPr id="7" name="Rectangle 2">
            <a:extLst>
              <a:ext uri="{FF2B5EF4-FFF2-40B4-BE49-F238E27FC236}">
                <a16:creationId xmlns:a16="http://schemas.microsoft.com/office/drawing/2014/main" id="{452FE073-DE1A-D744-FF55-881EF63F8CE8}"/>
              </a:ext>
            </a:extLst>
          </p:cNvPr>
          <p:cNvSpPr txBox="1">
            <a:spLocks noChangeArrowheads="1"/>
          </p:cNvSpPr>
          <p:nvPr/>
        </p:nvSpPr>
        <p:spPr bwMode="auto">
          <a:xfrm>
            <a:off x="1056000" y="1186195"/>
            <a:ext cx="8280000" cy="10839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91440" bIns="45720" numCol="1" anchor="t" anchorCtr="0" compatLnSpc="1">
            <a:prstTxWarp prst="textNoShape">
              <a:avLst/>
            </a:prstTxWarp>
          </a:bodyPr>
          <a:lstStyle>
            <a:lvl1pPr algn="l" rtl="0" eaLnBrk="0" fontAlgn="base" hangingPunct="0">
              <a:spcBef>
                <a:spcPct val="0"/>
              </a:spcBef>
              <a:spcAft>
                <a:spcPct val="0"/>
              </a:spcAft>
              <a:defRPr sz="4000" b="1">
                <a:solidFill>
                  <a:schemeClr val="bg1"/>
                </a:solidFill>
                <a:latin typeface="+mj-lt"/>
                <a:ea typeface="+mj-ea"/>
                <a:cs typeface="+mj-cs"/>
              </a:defRPr>
            </a:lvl1pPr>
            <a:lvl2pPr algn="l" rtl="0" eaLnBrk="0" fontAlgn="base" hangingPunct="0">
              <a:spcBef>
                <a:spcPct val="0"/>
              </a:spcBef>
              <a:spcAft>
                <a:spcPct val="0"/>
              </a:spcAft>
              <a:defRPr sz="4000" b="1">
                <a:solidFill>
                  <a:srgbClr val="00704A"/>
                </a:solidFill>
                <a:latin typeface="Chester Zoo" pitchFamily="66" charset="0"/>
              </a:defRPr>
            </a:lvl2pPr>
            <a:lvl3pPr algn="l" rtl="0" eaLnBrk="0" fontAlgn="base" hangingPunct="0">
              <a:spcBef>
                <a:spcPct val="0"/>
              </a:spcBef>
              <a:spcAft>
                <a:spcPct val="0"/>
              </a:spcAft>
              <a:defRPr sz="4000" b="1">
                <a:solidFill>
                  <a:srgbClr val="00704A"/>
                </a:solidFill>
                <a:latin typeface="Chester Zoo" pitchFamily="66" charset="0"/>
              </a:defRPr>
            </a:lvl3pPr>
            <a:lvl4pPr algn="l" rtl="0" eaLnBrk="0" fontAlgn="base" hangingPunct="0">
              <a:spcBef>
                <a:spcPct val="0"/>
              </a:spcBef>
              <a:spcAft>
                <a:spcPct val="0"/>
              </a:spcAft>
              <a:defRPr sz="4000" b="1">
                <a:solidFill>
                  <a:srgbClr val="00704A"/>
                </a:solidFill>
                <a:latin typeface="Chester Zoo" pitchFamily="66" charset="0"/>
              </a:defRPr>
            </a:lvl4pPr>
            <a:lvl5pPr algn="l" rtl="0" eaLnBrk="0" fontAlgn="base" hangingPunct="0">
              <a:spcBef>
                <a:spcPct val="0"/>
              </a:spcBef>
              <a:spcAft>
                <a:spcPct val="0"/>
              </a:spcAft>
              <a:defRPr sz="4000" b="1">
                <a:solidFill>
                  <a:srgbClr val="00704A"/>
                </a:solidFill>
                <a:latin typeface="Chester Zoo" pitchFamily="66" charset="0"/>
              </a:defRPr>
            </a:lvl5pPr>
            <a:lvl6pPr marL="457200" algn="l" rtl="0" fontAlgn="base">
              <a:spcBef>
                <a:spcPct val="0"/>
              </a:spcBef>
              <a:spcAft>
                <a:spcPct val="0"/>
              </a:spcAft>
              <a:defRPr sz="4000" b="1">
                <a:solidFill>
                  <a:srgbClr val="00704A"/>
                </a:solidFill>
                <a:latin typeface="Chester Zoo" pitchFamily="66" charset="0"/>
              </a:defRPr>
            </a:lvl6pPr>
            <a:lvl7pPr marL="914400" algn="l" rtl="0" fontAlgn="base">
              <a:spcBef>
                <a:spcPct val="0"/>
              </a:spcBef>
              <a:spcAft>
                <a:spcPct val="0"/>
              </a:spcAft>
              <a:defRPr sz="4000" b="1">
                <a:solidFill>
                  <a:srgbClr val="00704A"/>
                </a:solidFill>
                <a:latin typeface="Chester Zoo" pitchFamily="66" charset="0"/>
              </a:defRPr>
            </a:lvl7pPr>
            <a:lvl8pPr marL="1371600" algn="l" rtl="0" fontAlgn="base">
              <a:spcBef>
                <a:spcPct val="0"/>
              </a:spcBef>
              <a:spcAft>
                <a:spcPct val="0"/>
              </a:spcAft>
              <a:defRPr sz="4000" b="1">
                <a:solidFill>
                  <a:srgbClr val="00704A"/>
                </a:solidFill>
                <a:latin typeface="Chester Zoo" pitchFamily="66" charset="0"/>
              </a:defRPr>
            </a:lvl8pPr>
            <a:lvl9pPr marL="1828800" algn="l" rtl="0" fontAlgn="base">
              <a:spcBef>
                <a:spcPct val="0"/>
              </a:spcBef>
              <a:spcAft>
                <a:spcPct val="0"/>
              </a:spcAft>
              <a:defRPr sz="4000" b="1">
                <a:solidFill>
                  <a:srgbClr val="00704A"/>
                </a:solidFill>
                <a:latin typeface="Chester Zoo" pitchFamily="66" charset="0"/>
              </a:defRPr>
            </a:lvl9pPr>
          </a:lstStyle>
          <a:p>
            <a:pPr eaLnBrk="1" hangingPunct="1"/>
            <a:r>
              <a:rPr lang="en-GB" altLang="en-US" sz="7200" kern="0" dirty="0">
                <a:solidFill>
                  <a:schemeClr val="accent4"/>
                </a:solidFill>
                <a:latin typeface="CZoo Sharp Grotesk" panose="020B0803050702030204" pitchFamily="34" charset="0"/>
                <a:ea typeface="CZoo Sharp Grotesk" panose="020B0803050702030204" pitchFamily="34" charset="0"/>
                <a:cs typeface="Chester Zoo" panose="03000502030602020002" pitchFamily="66" charset="0"/>
              </a:rPr>
              <a:t>Today we will:</a:t>
            </a:r>
            <a:endParaRPr lang="en-GB" altLang="en-US" sz="5400" kern="0" dirty="0">
              <a:solidFill>
                <a:schemeClr val="accent4"/>
              </a:solidFill>
              <a:latin typeface="CZoo Sharp Grotesk" panose="020B0803050702030204" pitchFamily="34" charset="0"/>
              <a:ea typeface="CZoo Sharp Grotesk" panose="020B0803050702030204" pitchFamily="34" charset="0"/>
              <a:cs typeface="Chester Zoo" panose="03000502030602020002" pitchFamily="66" charset="0"/>
            </a:endParaRPr>
          </a:p>
        </p:txBody>
      </p:sp>
      <p:sp>
        <p:nvSpPr>
          <p:cNvPr id="3" name="Text Box 3">
            <a:extLst>
              <a:ext uri="{FF2B5EF4-FFF2-40B4-BE49-F238E27FC236}">
                <a16:creationId xmlns:a16="http://schemas.microsoft.com/office/drawing/2014/main" id="{E0FB9030-5172-047E-CC36-2B93B9186F20}"/>
              </a:ext>
            </a:extLst>
          </p:cNvPr>
          <p:cNvSpPr txBox="1">
            <a:spLocks noChangeArrowheads="1"/>
          </p:cNvSpPr>
          <p:nvPr/>
        </p:nvSpPr>
        <p:spPr bwMode="auto">
          <a:xfrm>
            <a:off x="1070635" y="2443947"/>
            <a:ext cx="9900000" cy="35086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bIns="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342900" indent="-342900" fontAlgn="base">
              <a:spcBef>
                <a:spcPct val="50000"/>
              </a:spcBef>
              <a:spcAft>
                <a:spcPct val="0"/>
              </a:spcAft>
              <a:buFont typeface="Arial" panose="020B0604020202020204" pitchFamily="34" charset="0"/>
              <a:buChar char="•"/>
              <a:defRPr/>
            </a:pPr>
            <a:r>
              <a:rPr lang="en-GB" sz="2400" dirty="0">
                <a:solidFill>
                  <a:schemeClr val="accent4"/>
                </a:solidFill>
                <a:latin typeface="Prodigy Sans" panose="00000500000000000000" pitchFamily="50" charset="0"/>
                <a:cs typeface="Arial" panose="020B0604020202020204" pitchFamily="34" charset="0"/>
              </a:rPr>
              <a:t>Explore a variety of jobs related to working with wildlife</a:t>
            </a:r>
          </a:p>
          <a:p>
            <a:pPr marL="342900" indent="-342900" fontAlgn="base">
              <a:spcBef>
                <a:spcPct val="50000"/>
              </a:spcBef>
              <a:spcAft>
                <a:spcPct val="0"/>
              </a:spcAft>
              <a:buFont typeface="Arial" panose="020B0604020202020204" pitchFamily="34" charset="0"/>
              <a:buChar char="•"/>
              <a:defRPr/>
            </a:pPr>
            <a:r>
              <a:rPr lang="en-GB" sz="2400" dirty="0">
                <a:solidFill>
                  <a:schemeClr val="accent4"/>
                </a:solidFill>
                <a:latin typeface="Prodigy Sans" panose="00000500000000000000" pitchFamily="50" charset="0"/>
                <a:cs typeface="Arial" panose="020B0604020202020204" pitchFamily="34" charset="0"/>
              </a:rPr>
              <a:t>Understand what skills are needed for different types of jobs</a:t>
            </a:r>
          </a:p>
          <a:p>
            <a:pPr marL="342900" indent="-342900" fontAlgn="base">
              <a:spcBef>
                <a:spcPct val="50000"/>
              </a:spcBef>
              <a:spcAft>
                <a:spcPct val="0"/>
              </a:spcAft>
              <a:buFont typeface="Arial" panose="020B0604020202020204" pitchFamily="34" charset="0"/>
              <a:buChar char="•"/>
              <a:defRPr/>
            </a:pPr>
            <a:r>
              <a:rPr lang="en-GB" sz="2400" dirty="0">
                <a:solidFill>
                  <a:schemeClr val="accent4"/>
                </a:solidFill>
                <a:latin typeface="Prodigy Sans" panose="00000500000000000000" pitchFamily="50" charset="0"/>
                <a:cs typeface="Arial" panose="020B0604020202020204" pitchFamily="34" charset="0"/>
              </a:rPr>
              <a:t>Learn that animals need the correct habitat, food </a:t>
            </a:r>
            <a:r>
              <a:rPr lang="en-GB" sz="2400">
                <a:solidFill>
                  <a:schemeClr val="accent4"/>
                </a:solidFill>
                <a:latin typeface="Prodigy Sans" panose="00000500000000000000" pitchFamily="50" charset="0"/>
                <a:cs typeface="Arial" panose="020B0604020202020204" pitchFamily="34" charset="0"/>
              </a:rPr>
              <a:t>and water </a:t>
            </a:r>
            <a:r>
              <a:rPr lang="en-GB" sz="2400" dirty="0">
                <a:solidFill>
                  <a:schemeClr val="accent4"/>
                </a:solidFill>
                <a:latin typeface="Prodigy Sans" panose="00000500000000000000" pitchFamily="50" charset="0"/>
                <a:cs typeface="Arial" panose="020B0604020202020204" pitchFamily="34" charset="0"/>
              </a:rPr>
              <a:t>to ensure they’re healthy</a:t>
            </a:r>
          </a:p>
          <a:p>
            <a:pPr marL="342900" indent="-342900" fontAlgn="base">
              <a:spcBef>
                <a:spcPct val="50000"/>
              </a:spcBef>
              <a:spcAft>
                <a:spcPct val="0"/>
              </a:spcAft>
              <a:buFont typeface="Arial" panose="020B0604020202020204" pitchFamily="34" charset="0"/>
              <a:buChar char="•"/>
              <a:defRPr/>
            </a:pPr>
            <a:r>
              <a:rPr lang="en-GB" sz="2400" dirty="0">
                <a:solidFill>
                  <a:schemeClr val="accent4"/>
                </a:solidFill>
                <a:latin typeface="Prodigy Sans" panose="00000500000000000000" pitchFamily="50" charset="0"/>
                <a:cs typeface="Arial" panose="020B0604020202020204" pitchFamily="34" charset="0"/>
              </a:rPr>
              <a:t>Be introduced to the Skills Builder Framework</a:t>
            </a:r>
          </a:p>
          <a:p>
            <a:pPr marL="342900" indent="-342900" fontAlgn="base">
              <a:spcBef>
                <a:spcPct val="50000"/>
              </a:spcBef>
              <a:spcAft>
                <a:spcPct val="0"/>
              </a:spcAft>
              <a:buFont typeface="Arial" panose="020B0604020202020204" pitchFamily="34" charset="0"/>
              <a:buChar char="•"/>
              <a:defRPr/>
            </a:pPr>
            <a:r>
              <a:rPr lang="en-GB" sz="2400" dirty="0">
                <a:solidFill>
                  <a:schemeClr val="accent4"/>
                </a:solidFill>
                <a:latin typeface="Prodigy Sans" panose="00000500000000000000" pitchFamily="50" charset="0"/>
                <a:cs typeface="Arial" panose="020B0604020202020204" pitchFamily="34" charset="0"/>
              </a:rPr>
              <a:t>Reflect on your own interests, strengths and skills</a:t>
            </a:r>
          </a:p>
          <a:p>
            <a:pPr marL="342900" indent="-342900" fontAlgn="base">
              <a:spcBef>
                <a:spcPct val="50000"/>
              </a:spcBef>
              <a:spcAft>
                <a:spcPct val="0"/>
              </a:spcAft>
              <a:buFont typeface="Arial" panose="020B0604020202020204" pitchFamily="34" charset="0"/>
              <a:buChar char="•"/>
              <a:defRPr/>
            </a:pPr>
            <a:r>
              <a:rPr lang="en-GB" sz="2400" dirty="0">
                <a:solidFill>
                  <a:schemeClr val="accent4"/>
                </a:solidFill>
                <a:latin typeface="Prodigy Sans" panose="00000500000000000000" pitchFamily="50" charset="0"/>
                <a:cs typeface="Arial" panose="020B0604020202020204" pitchFamily="34" charset="0"/>
              </a:rPr>
              <a:t>Connect careers to real-world wildlife challenges</a:t>
            </a:r>
          </a:p>
        </p:txBody>
      </p:sp>
      <p:sp>
        <p:nvSpPr>
          <p:cNvPr id="16" name="Rectangle: Rounded Corners 15">
            <a:extLst>
              <a:ext uri="{FF2B5EF4-FFF2-40B4-BE49-F238E27FC236}">
                <a16:creationId xmlns:a16="http://schemas.microsoft.com/office/drawing/2014/main" id="{F2F2A4A3-EBA0-70EB-B54C-4362015627D9}"/>
              </a:ext>
            </a:extLst>
          </p:cNvPr>
          <p:cNvSpPr/>
          <p:nvPr/>
        </p:nvSpPr>
        <p:spPr>
          <a:xfrm>
            <a:off x="336000" y="-177566"/>
            <a:ext cx="720000" cy="1255999"/>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itle 1">
            <a:extLst>
              <a:ext uri="{FF2B5EF4-FFF2-40B4-BE49-F238E27FC236}">
                <a16:creationId xmlns:a16="http://schemas.microsoft.com/office/drawing/2014/main" id="{6EC293F0-BBB3-130E-58C0-2189A64AE202}"/>
              </a:ext>
            </a:extLst>
          </p:cNvPr>
          <p:cNvSpPr txBox="1">
            <a:spLocks/>
          </p:cNvSpPr>
          <p:nvPr/>
        </p:nvSpPr>
        <p:spPr>
          <a:xfrm>
            <a:off x="336000" y="620491"/>
            <a:ext cx="1744056" cy="5863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200" b="1" dirty="0">
                <a:solidFill>
                  <a:schemeClr val="tx2"/>
                </a:solidFill>
                <a:latin typeface="CZoo Sharp Grotesk" panose="020B0803050702030204" pitchFamily="34" charset="0"/>
                <a:ea typeface="CZoo Sharp Grotesk" panose="020B0803050702030204" pitchFamily="34" charset="0"/>
                <a:cs typeface="Calibri Light" panose="020F0302020204030204" pitchFamily="34" charset="0"/>
              </a:rPr>
              <a:t>LEARNING</a:t>
            </a:r>
          </a:p>
        </p:txBody>
      </p:sp>
      <p:pic>
        <p:nvPicPr>
          <p:cNvPr id="19" name="Picture 18" descr="A logo with a black background&#10;&#10;AI-generated content may be incorrect.">
            <a:extLst>
              <a:ext uri="{FF2B5EF4-FFF2-40B4-BE49-F238E27FC236}">
                <a16:creationId xmlns:a16="http://schemas.microsoft.com/office/drawing/2014/main" id="{D667A97E-D6F2-7DCA-CA09-EBCE09962A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753" y="108009"/>
            <a:ext cx="609282" cy="684848"/>
          </a:xfrm>
          <a:prstGeom prst="rect">
            <a:avLst/>
          </a:prstGeom>
        </p:spPr>
      </p:pic>
      <p:sp>
        <p:nvSpPr>
          <p:cNvPr id="2" name="Rectangle: Diagonal Corners Rounded 1">
            <a:extLst>
              <a:ext uri="{FF2B5EF4-FFF2-40B4-BE49-F238E27FC236}">
                <a16:creationId xmlns:a16="http://schemas.microsoft.com/office/drawing/2014/main" id="{8D94D06F-552D-C7CA-3098-7F34A2AB09A9}"/>
              </a:ext>
            </a:extLst>
          </p:cNvPr>
          <p:cNvSpPr/>
          <p:nvPr/>
        </p:nvSpPr>
        <p:spPr>
          <a:xfrm>
            <a:off x="10956000" y="6575822"/>
            <a:ext cx="756000" cy="564356"/>
          </a:xfrm>
          <a:prstGeom prst="round2DiagRect">
            <a:avLst>
              <a:gd name="adj1" fmla="val 11391"/>
              <a:gd name="adj2" fmla="val 9704"/>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accent1"/>
              </a:solidFill>
              <a:highlight>
                <a:srgbClr val="FFFF00"/>
              </a:highlight>
            </a:endParaRPr>
          </a:p>
        </p:txBody>
      </p:sp>
      <p:sp>
        <p:nvSpPr>
          <p:cNvPr id="4" name="TextBox 3">
            <a:extLst>
              <a:ext uri="{FF2B5EF4-FFF2-40B4-BE49-F238E27FC236}">
                <a16:creationId xmlns:a16="http://schemas.microsoft.com/office/drawing/2014/main" id="{0F1FE736-9BF1-1D4B-1DCD-CD348A95E9F7}"/>
              </a:ext>
            </a:extLst>
          </p:cNvPr>
          <p:cNvSpPr txBox="1"/>
          <p:nvPr/>
        </p:nvSpPr>
        <p:spPr>
          <a:xfrm>
            <a:off x="10596000" y="6622038"/>
            <a:ext cx="1270422" cy="235962"/>
          </a:xfrm>
          <a:prstGeom prst="rect">
            <a:avLst/>
          </a:prstGeom>
          <a:noFill/>
        </p:spPr>
        <p:txBody>
          <a:bodyPr wrap="square" rtlCol="0">
            <a:spAutoFit/>
          </a:bodyPr>
          <a:lstStyle/>
          <a:p>
            <a:pPr lvl="1"/>
            <a:r>
              <a:rPr lang="en-GB" sz="1400" baseline="30000" dirty="0">
                <a:solidFill>
                  <a:schemeClr val="tx2"/>
                </a:solidFill>
                <a:latin typeface="CZoo Sharp Grotesk" panose="020B0803050702030204" pitchFamily="34" charset="0"/>
                <a:ea typeface="CZoo Sharp Grotesk" panose="020B0803050702030204" pitchFamily="34" charset="0"/>
              </a:rPr>
              <a:t>@</a:t>
            </a:r>
            <a:r>
              <a:rPr lang="en-GB" sz="1400" baseline="30000" dirty="0" err="1">
                <a:solidFill>
                  <a:schemeClr val="tx2"/>
                </a:solidFill>
                <a:latin typeface="CZoo Sharp Grotesk" panose="020B0803050702030204" pitchFamily="34" charset="0"/>
                <a:ea typeface="CZoo Sharp Grotesk" panose="020B0803050702030204" pitchFamily="34" charset="0"/>
              </a:rPr>
              <a:t>LearnatCZ</a:t>
            </a:r>
            <a:endParaRPr lang="en-GB" sz="1400" baseline="30000" dirty="0">
              <a:solidFill>
                <a:schemeClr val="tx2"/>
              </a:solidFill>
              <a:latin typeface="CZoo Sharp Grotesk" panose="020B0803050702030204" pitchFamily="34" charset="0"/>
              <a:ea typeface="CZoo Sharp Grotesk" panose="020B0803050702030204" pitchFamily="34" charset="0"/>
            </a:endParaRPr>
          </a:p>
        </p:txBody>
      </p:sp>
      <p:pic>
        <p:nvPicPr>
          <p:cNvPr id="5" name="Picture 4" descr="­A screenshot of a phone">
            <a:extLst>
              <a:ext uri="{FF2B5EF4-FFF2-40B4-BE49-F238E27FC236}">
                <a16:creationId xmlns:a16="http://schemas.microsoft.com/office/drawing/2014/main" id="{71E0C5D1-8B7E-179A-98A1-F7661C5EF2BD}"/>
              </a:ext>
            </a:extLst>
          </p:cNvPr>
          <p:cNvPicPr>
            <a:picLocks noChangeAspect="1"/>
          </p:cNvPicPr>
          <p:nvPr/>
        </p:nvPicPr>
        <p:blipFill>
          <a:blip r:embed="rId4">
            <a:extLst>
              <a:ext uri="{28A0092B-C50C-407E-A947-70E740481C1C}">
                <a14:useLocalDpi xmlns:a14="http://schemas.microsoft.com/office/drawing/2010/main" val="0"/>
              </a:ext>
            </a:extLst>
          </a:blip>
          <a:srcRect l="-2318" t="-2677" r="77318" b="52508"/>
          <a:stretch>
            <a:fillRect/>
          </a:stretch>
        </p:blipFill>
        <p:spPr>
          <a:xfrm>
            <a:off x="11002803" y="6622038"/>
            <a:ext cx="133197" cy="133197"/>
          </a:xfrm>
          <a:prstGeom prst="rect">
            <a:avLst/>
          </a:prstGeom>
        </p:spPr>
      </p:pic>
    </p:spTree>
    <p:extLst>
      <p:ext uri="{BB962C8B-B14F-4D97-AF65-F5344CB8AC3E}">
        <p14:creationId xmlns:p14="http://schemas.microsoft.com/office/powerpoint/2010/main" val="11665443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73500A-AD11-4599-C347-8B2F35A4B3EA}"/>
            </a:ext>
          </a:extLst>
        </p:cNvPr>
        <p:cNvGrpSpPr/>
        <p:nvPr/>
      </p:nvGrpSpPr>
      <p:grpSpPr>
        <a:xfrm>
          <a:off x="0" y="0"/>
          <a:ext cx="0" cy="0"/>
          <a:chOff x="0" y="0"/>
          <a:chExt cx="0" cy="0"/>
        </a:xfrm>
      </p:grpSpPr>
      <p:pic>
        <p:nvPicPr>
          <p:cNvPr id="3" name="Picture 2" descr="A computer monitor with a white screen&#10;&#10;AI-generated content may be incorrect.">
            <a:extLst>
              <a:ext uri="{FF2B5EF4-FFF2-40B4-BE49-F238E27FC236}">
                <a16:creationId xmlns:a16="http://schemas.microsoft.com/office/drawing/2014/main" id="{C33D9E42-5DE0-F76E-9035-A0933B73413A}"/>
              </a:ext>
            </a:extLst>
          </p:cNvPr>
          <p:cNvPicPr>
            <a:picLocks noChangeAspect="1"/>
          </p:cNvPicPr>
          <p:nvPr/>
        </p:nvPicPr>
        <p:blipFill>
          <a:blip r:embed="rId2"/>
          <a:stretch>
            <a:fillRect/>
          </a:stretch>
        </p:blipFill>
        <p:spPr>
          <a:xfrm>
            <a:off x="963768" y="1702955"/>
            <a:ext cx="6529052" cy="5261315"/>
          </a:xfrm>
          <a:prstGeom prst="rect">
            <a:avLst/>
          </a:prstGeom>
        </p:spPr>
      </p:pic>
      <p:pic>
        <p:nvPicPr>
          <p:cNvPr id="4" name="Picture 3">
            <a:extLst>
              <a:ext uri="{FF2B5EF4-FFF2-40B4-BE49-F238E27FC236}">
                <a16:creationId xmlns:a16="http://schemas.microsoft.com/office/drawing/2014/main" id="{64C510CA-824D-36CF-C0A1-3441A62C267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227521" y="2169000"/>
            <a:ext cx="6001545" cy="3133789"/>
          </a:xfrm>
          <a:prstGeom prst="rect">
            <a:avLst/>
          </a:prstGeom>
        </p:spPr>
      </p:pic>
      <p:sp>
        <p:nvSpPr>
          <p:cNvPr id="5" name="Rectangle: Rounded Corners 4">
            <a:extLst>
              <a:ext uri="{FF2B5EF4-FFF2-40B4-BE49-F238E27FC236}">
                <a16:creationId xmlns:a16="http://schemas.microsoft.com/office/drawing/2014/main" id="{C4B707A9-AA1E-7B44-5FBE-CF3F28AEA3C3}"/>
              </a:ext>
            </a:extLst>
          </p:cNvPr>
          <p:cNvSpPr/>
          <p:nvPr/>
        </p:nvSpPr>
        <p:spPr>
          <a:xfrm>
            <a:off x="336000" y="-177566"/>
            <a:ext cx="720000" cy="1255999"/>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7F531639-8FCF-005E-2821-3332D87CD1E7}"/>
              </a:ext>
            </a:extLst>
          </p:cNvPr>
          <p:cNvSpPr txBox="1">
            <a:spLocks/>
          </p:cNvSpPr>
          <p:nvPr/>
        </p:nvSpPr>
        <p:spPr>
          <a:xfrm>
            <a:off x="336000" y="620491"/>
            <a:ext cx="1744056" cy="5863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200" b="1">
                <a:solidFill>
                  <a:schemeClr val="tx2"/>
                </a:solidFill>
                <a:latin typeface="CZoo Sharp Grotesk" panose="020B0803050702030204" pitchFamily="34" charset="0"/>
                <a:ea typeface="CZoo Sharp Grotesk" panose="020B0803050702030204" pitchFamily="34" charset="0"/>
                <a:cs typeface="Calibri Light" panose="020F0302020204030204" pitchFamily="34" charset="0"/>
              </a:rPr>
              <a:t>LEARNING</a:t>
            </a:r>
          </a:p>
        </p:txBody>
      </p:sp>
      <p:pic>
        <p:nvPicPr>
          <p:cNvPr id="9" name="Picture 8" descr="A logo with a black background&#10;&#10;AI-generated content may be incorrect.">
            <a:extLst>
              <a:ext uri="{FF2B5EF4-FFF2-40B4-BE49-F238E27FC236}">
                <a16:creationId xmlns:a16="http://schemas.microsoft.com/office/drawing/2014/main" id="{F0FAA392-1553-61AF-CF44-724A4479993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1753" y="108009"/>
            <a:ext cx="609282" cy="684848"/>
          </a:xfrm>
          <a:prstGeom prst="rect">
            <a:avLst/>
          </a:prstGeom>
        </p:spPr>
      </p:pic>
      <p:sp>
        <p:nvSpPr>
          <p:cNvPr id="2" name="Rectangle 2">
            <a:extLst>
              <a:ext uri="{FF2B5EF4-FFF2-40B4-BE49-F238E27FC236}">
                <a16:creationId xmlns:a16="http://schemas.microsoft.com/office/drawing/2014/main" id="{30C26478-EE8E-F1E3-0E87-F07481D3DAB9}"/>
              </a:ext>
            </a:extLst>
          </p:cNvPr>
          <p:cNvSpPr txBox="1">
            <a:spLocks noChangeArrowheads="1"/>
          </p:cNvSpPr>
          <p:nvPr/>
        </p:nvSpPr>
        <p:spPr bwMode="auto">
          <a:xfrm>
            <a:off x="1416000" y="124360"/>
            <a:ext cx="10314965" cy="10839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4000" b="1">
                <a:solidFill>
                  <a:schemeClr val="bg1"/>
                </a:solidFill>
                <a:latin typeface="+mj-lt"/>
                <a:ea typeface="+mj-ea"/>
                <a:cs typeface="+mj-cs"/>
              </a:defRPr>
            </a:lvl1pPr>
            <a:lvl2pPr algn="l" rtl="0" eaLnBrk="0" fontAlgn="base" hangingPunct="0">
              <a:spcBef>
                <a:spcPct val="0"/>
              </a:spcBef>
              <a:spcAft>
                <a:spcPct val="0"/>
              </a:spcAft>
              <a:defRPr sz="4000" b="1">
                <a:solidFill>
                  <a:srgbClr val="00704A"/>
                </a:solidFill>
                <a:latin typeface="Chester Zoo" pitchFamily="66" charset="0"/>
              </a:defRPr>
            </a:lvl2pPr>
            <a:lvl3pPr algn="l" rtl="0" eaLnBrk="0" fontAlgn="base" hangingPunct="0">
              <a:spcBef>
                <a:spcPct val="0"/>
              </a:spcBef>
              <a:spcAft>
                <a:spcPct val="0"/>
              </a:spcAft>
              <a:defRPr sz="4000" b="1">
                <a:solidFill>
                  <a:srgbClr val="00704A"/>
                </a:solidFill>
                <a:latin typeface="Chester Zoo" pitchFamily="66" charset="0"/>
              </a:defRPr>
            </a:lvl3pPr>
            <a:lvl4pPr algn="l" rtl="0" eaLnBrk="0" fontAlgn="base" hangingPunct="0">
              <a:spcBef>
                <a:spcPct val="0"/>
              </a:spcBef>
              <a:spcAft>
                <a:spcPct val="0"/>
              </a:spcAft>
              <a:defRPr sz="4000" b="1">
                <a:solidFill>
                  <a:srgbClr val="00704A"/>
                </a:solidFill>
                <a:latin typeface="Chester Zoo" pitchFamily="66" charset="0"/>
              </a:defRPr>
            </a:lvl4pPr>
            <a:lvl5pPr algn="l" rtl="0" eaLnBrk="0" fontAlgn="base" hangingPunct="0">
              <a:spcBef>
                <a:spcPct val="0"/>
              </a:spcBef>
              <a:spcAft>
                <a:spcPct val="0"/>
              </a:spcAft>
              <a:defRPr sz="4000" b="1">
                <a:solidFill>
                  <a:srgbClr val="00704A"/>
                </a:solidFill>
                <a:latin typeface="Chester Zoo" pitchFamily="66" charset="0"/>
              </a:defRPr>
            </a:lvl5pPr>
            <a:lvl6pPr marL="457200" algn="l" rtl="0" fontAlgn="base">
              <a:spcBef>
                <a:spcPct val="0"/>
              </a:spcBef>
              <a:spcAft>
                <a:spcPct val="0"/>
              </a:spcAft>
              <a:defRPr sz="4000" b="1">
                <a:solidFill>
                  <a:srgbClr val="00704A"/>
                </a:solidFill>
                <a:latin typeface="Chester Zoo" pitchFamily="66" charset="0"/>
              </a:defRPr>
            </a:lvl6pPr>
            <a:lvl7pPr marL="914400" algn="l" rtl="0" fontAlgn="base">
              <a:spcBef>
                <a:spcPct val="0"/>
              </a:spcBef>
              <a:spcAft>
                <a:spcPct val="0"/>
              </a:spcAft>
              <a:defRPr sz="4000" b="1">
                <a:solidFill>
                  <a:srgbClr val="00704A"/>
                </a:solidFill>
                <a:latin typeface="Chester Zoo" pitchFamily="66" charset="0"/>
              </a:defRPr>
            </a:lvl7pPr>
            <a:lvl8pPr marL="1371600" algn="l" rtl="0" fontAlgn="base">
              <a:spcBef>
                <a:spcPct val="0"/>
              </a:spcBef>
              <a:spcAft>
                <a:spcPct val="0"/>
              </a:spcAft>
              <a:defRPr sz="4000" b="1">
                <a:solidFill>
                  <a:srgbClr val="00704A"/>
                </a:solidFill>
                <a:latin typeface="Chester Zoo" pitchFamily="66" charset="0"/>
              </a:defRPr>
            </a:lvl8pPr>
            <a:lvl9pPr marL="1828800" algn="l" rtl="0" fontAlgn="base">
              <a:spcBef>
                <a:spcPct val="0"/>
              </a:spcBef>
              <a:spcAft>
                <a:spcPct val="0"/>
              </a:spcAft>
              <a:defRPr sz="4000" b="1">
                <a:solidFill>
                  <a:srgbClr val="00704A"/>
                </a:solidFill>
                <a:latin typeface="Chester Zoo" pitchFamily="66" charset="0"/>
              </a:defRPr>
            </a:lvl9pPr>
          </a:lstStyle>
          <a:p>
            <a:pPr eaLnBrk="1" hangingPunct="1"/>
            <a:r>
              <a:rPr lang="en-GB" altLang="en-US" sz="7200" kern="0" dirty="0">
                <a:solidFill>
                  <a:srgbClr val="003E40"/>
                </a:solidFill>
                <a:latin typeface="CZoo Sharp Grotesk" panose="020B0803050702030204" pitchFamily="34" charset="0"/>
                <a:ea typeface="CZoo Sharp Grotesk" panose="020B0803050702030204" pitchFamily="34" charset="0"/>
                <a:cs typeface="Chester Zoo" panose="03000502030602020002" pitchFamily="66" charset="0"/>
              </a:rPr>
              <a:t>Watch our Live Lesson</a:t>
            </a:r>
            <a:endParaRPr lang="en-GB" altLang="en-US" sz="5400" kern="0" dirty="0">
              <a:solidFill>
                <a:srgbClr val="003E40"/>
              </a:solidFill>
              <a:latin typeface="CZoo Sharp Grotesk" panose="020B0803050702030204" pitchFamily="34" charset="0"/>
              <a:ea typeface="CZoo Sharp Grotesk" panose="020B0803050702030204" pitchFamily="34" charset="0"/>
              <a:cs typeface="Chester Zoo" panose="03000502030602020002" pitchFamily="66" charset="0"/>
            </a:endParaRPr>
          </a:p>
        </p:txBody>
      </p:sp>
      <p:sp>
        <p:nvSpPr>
          <p:cNvPr id="8" name="TextBox 7">
            <a:extLst>
              <a:ext uri="{FF2B5EF4-FFF2-40B4-BE49-F238E27FC236}">
                <a16:creationId xmlns:a16="http://schemas.microsoft.com/office/drawing/2014/main" id="{FAAC7F90-6BDE-3D6D-DD37-BA2864460F18}"/>
              </a:ext>
            </a:extLst>
          </p:cNvPr>
          <p:cNvSpPr txBox="1"/>
          <p:nvPr/>
        </p:nvSpPr>
        <p:spPr>
          <a:xfrm>
            <a:off x="7896000" y="3069000"/>
            <a:ext cx="3474965" cy="1569660"/>
          </a:xfrm>
          <a:prstGeom prst="rect">
            <a:avLst/>
          </a:prstGeom>
          <a:noFill/>
        </p:spPr>
        <p:txBody>
          <a:bodyPr wrap="square">
            <a:spAutoFit/>
          </a:bodyPr>
          <a:lstStyle/>
          <a:p>
            <a:r>
              <a:rPr lang="en-GB" sz="3200" dirty="0">
                <a:hlinkClick r:id="rId5"/>
              </a:rPr>
              <a:t>Chester Zoo Live Lesson: Working with wildlife</a:t>
            </a:r>
            <a:endParaRPr lang="en-GB" sz="3200" dirty="0"/>
          </a:p>
        </p:txBody>
      </p:sp>
    </p:spTree>
    <p:extLst>
      <p:ext uri="{BB962C8B-B14F-4D97-AF65-F5344CB8AC3E}">
        <p14:creationId xmlns:p14="http://schemas.microsoft.com/office/powerpoint/2010/main" val="216063022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A5759090-D657-D4CF-8467-EEDEBFFF3B76}"/>
            </a:ext>
          </a:extLst>
        </p:cNvPr>
        <p:cNvGrpSpPr/>
        <p:nvPr/>
      </p:nvGrpSpPr>
      <p:grpSpPr>
        <a:xfrm>
          <a:off x="0" y="0"/>
          <a:ext cx="0" cy="0"/>
          <a:chOff x="0" y="0"/>
          <a:chExt cx="0" cy="0"/>
        </a:xfrm>
      </p:grpSpPr>
      <p:sp>
        <p:nvSpPr>
          <p:cNvPr id="7" name="Rectangle 2">
            <a:extLst>
              <a:ext uri="{FF2B5EF4-FFF2-40B4-BE49-F238E27FC236}">
                <a16:creationId xmlns:a16="http://schemas.microsoft.com/office/drawing/2014/main" id="{79C978D2-7BB3-7C84-7BEA-430C80CB0B28}"/>
              </a:ext>
            </a:extLst>
          </p:cNvPr>
          <p:cNvSpPr txBox="1">
            <a:spLocks noChangeArrowheads="1"/>
          </p:cNvSpPr>
          <p:nvPr/>
        </p:nvSpPr>
        <p:spPr bwMode="auto">
          <a:xfrm>
            <a:off x="1001035" y="1230013"/>
            <a:ext cx="10314965" cy="10839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4000" b="1">
                <a:solidFill>
                  <a:schemeClr val="bg1"/>
                </a:solidFill>
                <a:latin typeface="+mj-lt"/>
                <a:ea typeface="+mj-ea"/>
                <a:cs typeface="+mj-cs"/>
              </a:defRPr>
            </a:lvl1pPr>
            <a:lvl2pPr algn="l" rtl="0" eaLnBrk="0" fontAlgn="base" hangingPunct="0">
              <a:spcBef>
                <a:spcPct val="0"/>
              </a:spcBef>
              <a:spcAft>
                <a:spcPct val="0"/>
              </a:spcAft>
              <a:defRPr sz="4000" b="1">
                <a:solidFill>
                  <a:srgbClr val="00704A"/>
                </a:solidFill>
                <a:latin typeface="Chester Zoo" pitchFamily="66" charset="0"/>
              </a:defRPr>
            </a:lvl2pPr>
            <a:lvl3pPr algn="l" rtl="0" eaLnBrk="0" fontAlgn="base" hangingPunct="0">
              <a:spcBef>
                <a:spcPct val="0"/>
              </a:spcBef>
              <a:spcAft>
                <a:spcPct val="0"/>
              </a:spcAft>
              <a:defRPr sz="4000" b="1">
                <a:solidFill>
                  <a:srgbClr val="00704A"/>
                </a:solidFill>
                <a:latin typeface="Chester Zoo" pitchFamily="66" charset="0"/>
              </a:defRPr>
            </a:lvl3pPr>
            <a:lvl4pPr algn="l" rtl="0" eaLnBrk="0" fontAlgn="base" hangingPunct="0">
              <a:spcBef>
                <a:spcPct val="0"/>
              </a:spcBef>
              <a:spcAft>
                <a:spcPct val="0"/>
              </a:spcAft>
              <a:defRPr sz="4000" b="1">
                <a:solidFill>
                  <a:srgbClr val="00704A"/>
                </a:solidFill>
                <a:latin typeface="Chester Zoo" pitchFamily="66" charset="0"/>
              </a:defRPr>
            </a:lvl4pPr>
            <a:lvl5pPr algn="l" rtl="0" eaLnBrk="0" fontAlgn="base" hangingPunct="0">
              <a:spcBef>
                <a:spcPct val="0"/>
              </a:spcBef>
              <a:spcAft>
                <a:spcPct val="0"/>
              </a:spcAft>
              <a:defRPr sz="4000" b="1">
                <a:solidFill>
                  <a:srgbClr val="00704A"/>
                </a:solidFill>
                <a:latin typeface="Chester Zoo" pitchFamily="66" charset="0"/>
              </a:defRPr>
            </a:lvl5pPr>
            <a:lvl6pPr marL="457200" algn="l" rtl="0" fontAlgn="base">
              <a:spcBef>
                <a:spcPct val="0"/>
              </a:spcBef>
              <a:spcAft>
                <a:spcPct val="0"/>
              </a:spcAft>
              <a:defRPr sz="4000" b="1">
                <a:solidFill>
                  <a:srgbClr val="00704A"/>
                </a:solidFill>
                <a:latin typeface="Chester Zoo" pitchFamily="66" charset="0"/>
              </a:defRPr>
            </a:lvl6pPr>
            <a:lvl7pPr marL="914400" algn="l" rtl="0" fontAlgn="base">
              <a:spcBef>
                <a:spcPct val="0"/>
              </a:spcBef>
              <a:spcAft>
                <a:spcPct val="0"/>
              </a:spcAft>
              <a:defRPr sz="4000" b="1">
                <a:solidFill>
                  <a:srgbClr val="00704A"/>
                </a:solidFill>
                <a:latin typeface="Chester Zoo" pitchFamily="66" charset="0"/>
              </a:defRPr>
            </a:lvl7pPr>
            <a:lvl8pPr marL="1371600" algn="l" rtl="0" fontAlgn="base">
              <a:spcBef>
                <a:spcPct val="0"/>
              </a:spcBef>
              <a:spcAft>
                <a:spcPct val="0"/>
              </a:spcAft>
              <a:defRPr sz="4000" b="1">
                <a:solidFill>
                  <a:srgbClr val="00704A"/>
                </a:solidFill>
                <a:latin typeface="Chester Zoo" pitchFamily="66" charset="0"/>
              </a:defRPr>
            </a:lvl8pPr>
            <a:lvl9pPr marL="1828800" algn="l" rtl="0" fontAlgn="base">
              <a:spcBef>
                <a:spcPct val="0"/>
              </a:spcBef>
              <a:spcAft>
                <a:spcPct val="0"/>
              </a:spcAft>
              <a:defRPr sz="4000" b="1">
                <a:solidFill>
                  <a:srgbClr val="00704A"/>
                </a:solidFill>
                <a:latin typeface="Chester Zoo" pitchFamily="66" charset="0"/>
              </a:defRPr>
            </a:lvl9pPr>
          </a:lstStyle>
          <a:p>
            <a:pPr eaLnBrk="1" hangingPunct="1"/>
            <a:r>
              <a:rPr lang="en-GB" altLang="en-US" sz="7200" kern="0" dirty="0">
                <a:solidFill>
                  <a:srgbClr val="003E40"/>
                </a:solidFill>
                <a:latin typeface="CZoo Sharp Grotesk" panose="020B0803050702030204" pitchFamily="34" charset="0"/>
                <a:ea typeface="CZoo Sharp Grotesk" panose="020B0803050702030204" pitchFamily="34" charset="0"/>
                <a:cs typeface="Chester Zoo" panose="03000502030602020002" pitchFamily="66" charset="0"/>
              </a:rPr>
              <a:t>What is a wildlife job?</a:t>
            </a:r>
            <a:endParaRPr lang="en-GB" altLang="en-US" sz="5400" kern="0" dirty="0">
              <a:solidFill>
                <a:srgbClr val="003E40"/>
              </a:solidFill>
              <a:latin typeface="CZoo Sharp Grotesk" panose="020B0803050702030204" pitchFamily="34" charset="0"/>
              <a:ea typeface="CZoo Sharp Grotesk" panose="020B0803050702030204" pitchFamily="34" charset="0"/>
              <a:cs typeface="Chester Zoo" panose="03000502030602020002" pitchFamily="66" charset="0"/>
            </a:endParaRPr>
          </a:p>
        </p:txBody>
      </p:sp>
      <p:sp>
        <p:nvSpPr>
          <p:cNvPr id="3" name="Text Box 3">
            <a:extLst>
              <a:ext uri="{FF2B5EF4-FFF2-40B4-BE49-F238E27FC236}">
                <a16:creationId xmlns:a16="http://schemas.microsoft.com/office/drawing/2014/main" id="{E79578EF-AC68-8424-E94C-F526F9DD7ABA}"/>
              </a:ext>
            </a:extLst>
          </p:cNvPr>
          <p:cNvSpPr txBox="1">
            <a:spLocks noChangeArrowheads="1"/>
          </p:cNvSpPr>
          <p:nvPr/>
        </p:nvSpPr>
        <p:spPr bwMode="auto">
          <a:xfrm>
            <a:off x="952771" y="2608500"/>
            <a:ext cx="9139511"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50000"/>
              </a:spcBef>
              <a:spcAft>
                <a:spcPct val="0"/>
              </a:spcAft>
              <a:defRPr/>
            </a:pPr>
            <a:r>
              <a:rPr lang="en-GB" sz="2400" b="1" dirty="0">
                <a:solidFill>
                  <a:srgbClr val="003E40"/>
                </a:solidFill>
                <a:latin typeface="Prodigy Sans" panose="00000500000000000000" pitchFamily="50" charset="0"/>
                <a:cs typeface="Arial" panose="020B0604020202020204" pitchFamily="34" charset="0"/>
              </a:rPr>
              <a:t>Can you think of any jobs at a zoo? </a:t>
            </a:r>
          </a:p>
          <a:p>
            <a:pPr fontAlgn="base">
              <a:spcBef>
                <a:spcPct val="50000"/>
              </a:spcBef>
              <a:spcAft>
                <a:spcPct val="0"/>
              </a:spcAft>
              <a:defRPr/>
            </a:pPr>
            <a:r>
              <a:rPr lang="en-GB" sz="2400" dirty="0">
                <a:solidFill>
                  <a:srgbClr val="003E40"/>
                </a:solidFill>
                <a:latin typeface="Prodigy Sans" panose="00000500000000000000" pitchFamily="50" charset="0"/>
                <a:cs typeface="Arial" panose="020B0604020202020204" pitchFamily="34" charset="0"/>
              </a:rPr>
              <a:t>Remember there’s lots to do with animals, but also lots of other jobs that help the zoo to run.</a:t>
            </a:r>
          </a:p>
          <a:p>
            <a:pPr fontAlgn="base">
              <a:spcBef>
                <a:spcPct val="50000"/>
              </a:spcBef>
              <a:spcAft>
                <a:spcPct val="0"/>
              </a:spcAft>
              <a:defRPr/>
            </a:pPr>
            <a:endParaRPr lang="en-GB" sz="2400" dirty="0">
              <a:solidFill>
                <a:srgbClr val="003E40"/>
              </a:solidFill>
              <a:latin typeface="Prodigy Sans" panose="00000500000000000000" pitchFamily="50" charset="0"/>
              <a:cs typeface="Arial" panose="020B0604020202020204" pitchFamily="34" charset="0"/>
            </a:endParaRPr>
          </a:p>
          <a:p>
            <a:pPr fontAlgn="base">
              <a:spcBef>
                <a:spcPct val="50000"/>
              </a:spcBef>
              <a:spcAft>
                <a:spcPct val="0"/>
              </a:spcAft>
              <a:defRPr/>
            </a:pPr>
            <a:r>
              <a:rPr lang="en-GB" sz="2400" b="1" dirty="0">
                <a:solidFill>
                  <a:srgbClr val="003E40"/>
                </a:solidFill>
                <a:latin typeface="Prodigy Sans" panose="00000500000000000000" pitchFamily="50" charset="0"/>
                <a:cs typeface="Arial" panose="020B0604020202020204" pitchFamily="34" charset="0"/>
              </a:rPr>
              <a:t>Write down as many zoo jobs you can think of.</a:t>
            </a:r>
          </a:p>
        </p:txBody>
      </p:sp>
      <p:sp>
        <p:nvSpPr>
          <p:cNvPr id="16" name="Rectangle: Rounded Corners 15">
            <a:extLst>
              <a:ext uri="{FF2B5EF4-FFF2-40B4-BE49-F238E27FC236}">
                <a16:creationId xmlns:a16="http://schemas.microsoft.com/office/drawing/2014/main" id="{829929B1-2700-4610-6F14-CE988AF22022}"/>
              </a:ext>
            </a:extLst>
          </p:cNvPr>
          <p:cNvSpPr/>
          <p:nvPr/>
        </p:nvSpPr>
        <p:spPr>
          <a:xfrm>
            <a:off x="336000" y="-177566"/>
            <a:ext cx="720000" cy="1255999"/>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itle 1">
            <a:extLst>
              <a:ext uri="{FF2B5EF4-FFF2-40B4-BE49-F238E27FC236}">
                <a16:creationId xmlns:a16="http://schemas.microsoft.com/office/drawing/2014/main" id="{57466105-2528-6D9E-AC7A-5FC331CC9C37}"/>
              </a:ext>
            </a:extLst>
          </p:cNvPr>
          <p:cNvSpPr txBox="1">
            <a:spLocks/>
          </p:cNvSpPr>
          <p:nvPr/>
        </p:nvSpPr>
        <p:spPr>
          <a:xfrm>
            <a:off x="336000" y="620491"/>
            <a:ext cx="1744056" cy="5863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200" b="1" dirty="0">
                <a:solidFill>
                  <a:schemeClr val="tx2"/>
                </a:solidFill>
                <a:latin typeface="CZoo Sharp Grotesk" panose="020B0803050702030204" pitchFamily="34" charset="0"/>
                <a:ea typeface="CZoo Sharp Grotesk" panose="020B0803050702030204" pitchFamily="34" charset="0"/>
                <a:cs typeface="Calibri Light" panose="020F0302020204030204" pitchFamily="34" charset="0"/>
              </a:rPr>
              <a:t>LEARNING</a:t>
            </a:r>
          </a:p>
        </p:txBody>
      </p:sp>
      <p:pic>
        <p:nvPicPr>
          <p:cNvPr id="19" name="Picture 18" descr="A logo with a black background&#10;&#10;AI-generated content may be incorrect.">
            <a:extLst>
              <a:ext uri="{FF2B5EF4-FFF2-40B4-BE49-F238E27FC236}">
                <a16:creationId xmlns:a16="http://schemas.microsoft.com/office/drawing/2014/main" id="{113AEC6D-8745-85A0-DBC7-CE28C2156E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753" y="108009"/>
            <a:ext cx="609282" cy="684848"/>
          </a:xfrm>
          <a:prstGeom prst="rect">
            <a:avLst/>
          </a:prstGeom>
        </p:spPr>
      </p:pic>
      <p:sp>
        <p:nvSpPr>
          <p:cNvPr id="2" name="Rectangle: Diagonal Corners Rounded 1">
            <a:extLst>
              <a:ext uri="{FF2B5EF4-FFF2-40B4-BE49-F238E27FC236}">
                <a16:creationId xmlns:a16="http://schemas.microsoft.com/office/drawing/2014/main" id="{A5C6D81F-71B4-0D97-2BF3-4D42FD53C935}"/>
              </a:ext>
            </a:extLst>
          </p:cNvPr>
          <p:cNvSpPr/>
          <p:nvPr/>
        </p:nvSpPr>
        <p:spPr>
          <a:xfrm>
            <a:off x="10956000" y="6575822"/>
            <a:ext cx="756000" cy="564356"/>
          </a:xfrm>
          <a:prstGeom prst="round2DiagRect">
            <a:avLst>
              <a:gd name="adj1" fmla="val 11391"/>
              <a:gd name="adj2" fmla="val 9704"/>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accent1"/>
              </a:solidFill>
              <a:highlight>
                <a:srgbClr val="FFFF00"/>
              </a:highlight>
            </a:endParaRPr>
          </a:p>
        </p:txBody>
      </p:sp>
      <p:sp>
        <p:nvSpPr>
          <p:cNvPr id="4" name="TextBox 3">
            <a:extLst>
              <a:ext uri="{FF2B5EF4-FFF2-40B4-BE49-F238E27FC236}">
                <a16:creationId xmlns:a16="http://schemas.microsoft.com/office/drawing/2014/main" id="{3522A784-E4F3-6DDD-7E26-7A6DC9A0C0C6}"/>
              </a:ext>
            </a:extLst>
          </p:cNvPr>
          <p:cNvSpPr txBox="1"/>
          <p:nvPr/>
        </p:nvSpPr>
        <p:spPr>
          <a:xfrm>
            <a:off x="10596000" y="6622038"/>
            <a:ext cx="1270422" cy="235962"/>
          </a:xfrm>
          <a:prstGeom prst="rect">
            <a:avLst/>
          </a:prstGeom>
          <a:noFill/>
        </p:spPr>
        <p:txBody>
          <a:bodyPr wrap="square" rtlCol="0">
            <a:spAutoFit/>
          </a:bodyPr>
          <a:lstStyle/>
          <a:p>
            <a:pPr lvl="1"/>
            <a:r>
              <a:rPr lang="en-GB" sz="1400" baseline="30000" dirty="0">
                <a:solidFill>
                  <a:schemeClr val="tx2"/>
                </a:solidFill>
                <a:latin typeface="CZoo Sharp Grotesk" panose="020B0803050702030204" pitchFamily="34" charset="0"/>
                <a:ea typeface="CZoo Sharp Grotesk" panose="020B0803050702030204" pitchFamily="34" charset="0"/>
              </a:rPr>
              <a:t>@</a:t>
            </a:r>
            <a:r>
              <a:rPr lang="en-GB" sz="1400" baseline="30000" dirty="0" err="1">
                <a:solidFill>
                  <a:schemeClr val="tx2"/>
                </a:solidFill>
                <a:latin typeface="CZoo Sharp Grotesk" panose="020B0803050702030204" pitchFamily="34" charset="0"/>
                <a:ea typeface="CZoo Sharp Grotesk" panose="020B0803050702030204" pitchFamily="34" charset="0"/>
              </a:rPr>
              <a:t>LearnatCZ</a:t>
            </a:r>
            <a:endParaRPr lang="en-GB" sz="1400" baseline="30000" dirty="0">
              <a:solidFill>
                <a:schemeClr val="tx2"/>
              </a:solidFill>
              <a:latin typeface="CZoo Sharp Grotesk" panose="020B0803050702030204" pitchFamily="34" charset="0"/>
              <a:ea typeface="CZoo Sharp Grotesk" panose="020B0803050702030204" pitchFamily="34" charset="0"/>
            </a:endParaRPr>
          </a:p>
        </p:txBody>
      </p:sp>
      <p:pic>
        <p:nvPicPr>
          <p:cNvPr id="5" name="Picture 4" descr="­A screenshot of a phone">
            <a:extLst>
              <a:ext uri="{FF2B5EF4-FFF2-40B4-BE49-F238E27FC236}">
                <a16:creationId xmlns:a16="http://schemas.microsoft.com/office/drawing/2014/main" id="{67FBFEE6-CDD0-CF72-B437-D77CBC556FCA}"/>
              </a:ext>
            </a:extLst>
          </p:cNvPr>
          <p:cNvPicPr>
            <a:picLocks noChangeAspect="1"/>
          </p:cNvPicPr>
          <p:nvPr/>
        </p:nvPicPr>
        <p:blipFill>
          <a:blip r:embed="rId4">
            <a:extLst>
              <a:ext uri="{28A0092B-C50C-407E-A947-70E740481C1C}">
                <a14:useLocalDpi xmlns:a14="http://schemas.microsoft.com/office/drawing/2010/main" val="0"/>
              </a:ext>
            </a:extLst>
          </a:blip>
          <a:srcRect l="-2318" t="-2677" r="77318" b="52508"/>
          <a:stretch>
            <a:fillRect/>
          </a:stretch>
        </p:blipFill>
        <p:spPr>
          <a:xfrm>
            <a:off x="11002803" y="6622038"/>
            <a:ext cx="133197" cy="133197"/>
          </a:xfrm>
          <a:prstGeom prst="rect">
            <a:avLst/>
          </a:prstGeom>
        </p:spPr>
      </p:pic>
    </p:spTree>
    <p:extLst>
      <p:ext uri="{BB962C8B-B14F-4D97-AF65-F5344CB8AC3E}">
        <p14:creationId xmlns:p14="http://schemas.microsoft.com/office/powerpoint/2010/main" val="17870978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032990D9-A0A4-74CB-B515-DE45CBAE91F4}"/>
            </a:ext>
          </a:extLst>
        </p:cNvPr>
        <p:cNvGrpSpPr/>
        <p:nvPr/>
      </p:nvGrpSpPr>
      <p:grpSpPr>
        <a:xfrm>
          <a:off x="0" y="0"/>
          <a:ext cx="0" cy="0"/>
          <a:chOff x="0" y="0"/>
          <a:chExt cx="0" cy="0"/>
        </a:xfrm>
      </p:grpSpPr>
      <p:sp>
        <p:nvSpPr>
          <p:cNvPr id="7" name="Rectangle 2">
            <a:extLst>
              <a:ext uri="{FF2B5EF4-FFF2-40B4-BE49-F238E27FC236}">
                <a16:creationId xmlns:a16="http://schemas.microsoft.com/office/drawing/2014/main" id="{6A846674-CAFC-8368-EED8-F5B680D2D810}"/>
              </a:ext>
            </a:extLst>
          </p:cNvPr>
          <p:cNvSpPr txBox="1">
            <a:spLocks noChangeArrowheads="1"/>
          </p:cNvSpPr>
          <p:nvPr/>
        </p:nvSpPr>
        <p:spPr bwMode="auto">
          <a:xfrm>
            <a:off x="866902" y="1253040"/>
            <a:ext cx="10314965" cy="10839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4000" b="1">
                <a:solidFill>
                  <a:schemeClr val="bg1"/>
                </a:solidFill>
                <a:latin typeface="+mj-lt"/>
                <a:ea typeface="+mj-ea"/>
                <a:cs typeface="+mj-cs"/>
              </a:defRPr>
            </a:lvl1pPr>
            <a:lvl2pPr algn="l" rtl="0" eaLnBrk="0" fontAlgn="base" hangingPunct="0">
              <a:spcBef>
                <a:spcPct val="0"/>
              </a:spcBef>
              <a:spcAft>
                <a:spcPct val="0"/>
              </a:spcAft>
              <a:defRPr sz="4000" b="1">
                <a:solidFill>
                  <a:srgbClr val="00704A"/>
                </a:solidFill>
                <a:latin typeface="Chester Zoo" pitchFamily="66" charset="0"/>
              </a:defRPr>
            </a:lvl2pPr>
            <a:lvl3pPr algn="l" rtl="0" eaLnBrk="0" fontAlgn="base" hangingPunct="0">
              <a:spcBef>
                <a:spcPct val="0"/>
              </a:spcBef>
              <a:spcAft>
                <a:spcPct val="0"/>
              </a:spcAft>
              <a:defRPr sz="4000" b="1">
                <a:solidFill>
                  <a:srgbClr val="00704A"/>
                </a:solidFill>
                <a:latin typeface="Chester Zoo" pitchFamily="66" charset="0"/>
              </a:defRPr>
            </a:lvl3pPr>
            <a:lvl4pPr algn="l" rtl="0" eaLnBrk="0" fontAlgn="base" hangingPunct="0">
              <a:spcBef>
                <a:spcPct val="0"/>
              </a:spcBef>
              <a:spcAft>
                <a:spcPct val="0"/>
              </a:spcAft>
              <a:defRPr sz="4000" b="1">
                <a:solidFill>
                  <a:srgbClr val="00704A"/>
                </a:solidFill>
                <a:latin typeface="Chester Zoo" pitchFamily="66" charset="0"/>
              </a:defRPr>
            </a:lvl4pPr>
            <a:lvl5pPr algn="l" rtl="0" eaLnBrk="0" fontAlgn="base" hangingPunct="0">
              <a:spcBef>
                <a:spcPct val="0"/>
              </a:spcBef>
              <a:spcAft>
                <a:spcPct val="0"/>
              </a:spcAft>
              <a:defRPr sz="4000" b="1">
                <a:solidFill>
                  <a:srgbClr val="00704A"/>
                </a:solidFill>
                <a:latin typeface="Chester Zoo" pitchFamily="66" charset="0"/>
              </a:defRPr>
            </a:lvl5pPr>
            <a:lvl6pPr marL="457200" algn="l" rtl="0" fontAlgn="base">
              <a:spcBef>
                <a:spcPct val="0"/>
              </a:spcBef>
              <a:spcAft>
                <a:spcPct val="0"/>
              </a:spcAft>
              <a:defRPr sz="4000" b="1">
                <a:solidFill>
                  <a:srgbClr val="00704A"/>
                </a:solidFill>
                <a:latin typeface="Chester Zoo" pitchFamily="66" charset="0"/>
              </a:defRPr>
            </a:lvl6pPr>
            <a:lvl7pPr marL="914400" algn="l" rtl="0" fontAlgn="base">
              <a:spcBef>
                <a:spcPct val="0"/>
              </a:spcBef>
              <a:spcAft>
                <a:spcPct val="0"/>
              </a:spcAft>
              <a:defRPr sz="4000" b="1">
                <a:solidFill>
                  <a:srgbClr val="00704A"/>
                </a:solidFill>
                <a:latin typeface="Chester Zoo" pitchFamily="66" charset="0"/>
              </a:defRPr>
            </a:lvl7pPr>
            <a:lvl8pPr marL="1371600" algn="l" rtl="0" fontAlgn="base">
              <a:spcBef>
                <a:spcPct val="0"/>
              </a:spcBef>
              <a:spcAft>
                <a:spcPct val="0"/>
              </a:spcAft>
              <a:defRPr sz="4000" b="1">
                <a:solidFill>
                  <a:srgbClr val="00704A"/>
                </a:solidFill>
                <a:latin typeface="Chester Zoo" pitchFamily="66" charset="0"/>
              </a:defRPr>
            </a:lvl8pPr>
            <a:lvl9pPr marL="1828800" algn="l" rtl="0" fontAlgn="base">
              <a:spcBef>
                <a:spcPct val="0"/>
              </a:spcBef>
              <a:spcAft>
                <a:spcPct val="0"/>
              </a:spcAft>
              <a:defRPr sz="4000" b="1">
                <a:solidFill>
                  <a:srgbClr val="00704A"/>
                </a:solidFill>
                <a:latin typeface="Chester Zoo" pitchFamily="66" charset="0"/>
              </a:defRPr>
            </a:lvl9pPr>
          </a:lstStyle>
          <a:p>
            <a:pPr eaLnBrk="1" hangingPunct="1"/>
            <a:r>
              <a:rPr lang="en-GB" altLang="en-US" sz="6600" kern="0" dirty="0">
                <a:solidFill>
                  <a:srgbClr val="003E40"/>
                </a:solidFill>
                <a:latin typeface="CZoo Sharp Grotesk" panose="020B0803050702030204" pitchFamily="34" charset="0"/>
                <a:ea typeface="CZoo Sharp Grotesk" panose="020B0803050702030204" pitchFamily="34" charset="0"/>
                <a:cs typeface="Chester Zoo" panose="03000502030602020002" pitchFamily="66" charset="0"/>
              </a:rPr>
              <a:t>Zoo jobs…</a:t>
            </a:r>
            <a:endParaRPr lang="en-GB" altLang="en-US" sz="4800" kern="0" dirty="0">
              <a:solidFill>
                <a:srgbClr val="003E40"/>
              </a:solidFill>
              <a:latin typeface="CZoo Sharp Grotesk" panose="020B0803050702030204" pitchFamily="34" charset="0"/>
              <a:ea typeface="CZoo Sharp Grotesk" panose="020B0803050702030204" pitchFamily="34" charset="0"/>
              <a:cs typeface="Chester Zoo" panose="03000502030602020002" pitchFamily="66" charset="0"/>
            </a:endParaRPr>
          </a:p>
        </p:txBody>
      </p:sp>
      <p:sp>
        <p:nvSpPr>
          <p:cNvPr id="3" name="Text Box 3">
            <a:extLst>
              <a:ext uri="{FF2B5EF4-FFF2-40B4-BE49-F238E27FC236}">
                <a16:creationId xmlns:a16="http://schemas.microsoft.com/office/drawing/2014/main" id="{A43F7E15-E765-E47B-8C31-A0F920CFDDEC}"/>
              </a:ext>
            </a:extLst>
          </p:cNvPr>
          <p:cNvSpPr txBox="1">
            <a:spLocks noChangeArrowheads="1"/>
          </p:cNvSpPr>
          <p:nvPr/>
        </p:nvSpPr>
        <p:spPr bwMode="auto">
          <a:xfrm>
            <a:off x="865585" y="2538069"/>
            <a:ext cx="2263229" cy="401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fontAlgn="base">
              <a:spcBef>
                <a:spcPct val="50000"/>
              </a:spcBef>
              <a:spcAft>
                <a:spcPct val="0"/>
              </a:spcAft>
              <a:defRPr/>
            </a:pPr>
            <a:r>
              <a:rPr lang="en-GB" b="1" dirty="0"/>
              <a:t>Caring for animals</a:t>
            </a:r>
          </a:p>
          <a:p>
            <a:pPr lvl="0"/>
            <a:endParaRPr lang="en-GB" dirty="0"/>
          </a:p>
          <a:p>
            <a:pPr marL="285750" lvl="0" indent="-285750">
              <a:buFont typeface="Arial" panose="020B0604020202020204" pitchFamily="34" charset="0"/>
              <a:buChar char="•"/>
            </a:pPr>
            <a:r>
              <a:rPr lang="en-GB" dirty="0"/>
              <a:t>Keeper</a:t>
            </a:r>
          </a:p>
          <a:p>
            <a:pPr marL="285750" lvl="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Vet</a:t>
            </a:r>
          </a:p>
          <a:p>
            <a:pPr lvl="0"/>
            <a:endParaRPr lang="en-GB" dirty="0"/>
          </a:p>
          <a:p>
            <a:pPr marL="285750" lvl="0" indent="-285750">
              <a:buFont typeface="Arial" panose="020B0604020202020204" pitchFamily="34" charset="0"/>
              <a:buChar char="•"/>
            </a:pPr>
            <a:r>
              <a:rPr lang="en-GB" dirty="0"/>
              <a:t>Veterinary nurse</a:t>
            </a:r>
          </a:p>
          <a:p>
            <a:pPr lvl="0"/>
            <a:endParaRPr lang="en-GB" dirty="0"/>
          </a:p>
          <a:p>
            <a:pPr marL="285750" lvl="0" indent="-285750">
              <a:buFont typeface="Arial" panose="020B0604020202020204" pitchFamily="34" charset="0"/>
              <a:buChar char="•"/>
            </a:pPr>
            <a:r>
              <a:rPr lang="en-GB" dirty="0"/>
              <a:t>Nutritionist</a:t>
            </a:r>
          </a:p>
          <a:p>
            <a:pPr marL="285750" lvl="0" indent="-285750">
              <a:buFont typeface="Arial" panose="020B0604020202020204" pitchFamily="34" charset="0"/>
              <a:buChar char="•"/>
            </a:pPr>
            <a:endParaRPr lang="en-GB" dirty="0"/>
          </a:p>
          <a:p>
            <a:pPr marL="285750" lvl="0" indent="-285750">
              <a:buFont typeface="Arial" panose="020B0604020202020204" pitchFamily="34" charset="0"/>
              <a:buChar char="•"/>
            </a:pPr>
            <a:r>
              <a:rPr lang="en-GB" dirty="0"/>
              <a:t>Behaviourist</a:t>
            </a:r>
          </a:p>
          <a:p>
            <a:pPr algn="ctr" fontAlgn="base">
              <a:spcBef>
                <a:spcPct val="50000"/>
              </a:spcBef>
              <a:spcAft>
                <a:spcPct val="0"/>
              </a:spcAft>
              <a:defRPr/>
            </a:pPr>
            <a:endParaRPr lang="en-GB" sz="2400" dirty="0">
              <a:solidFill>
                <a:srgbClr val="003E40"/>
              </a:solidFill>
              <a:latin typeface="Prodigy Sans" panose="00000500000000000000" pitchFamily="50" charset="0"/>
              <a:cs typeface="Arial" panose="020B0604020202020204" pitchFamily="34" charset="0"/>
            </a:endParaRPr>
          </a:p>
        </p:txBody>
      </p:sp>
      <p:sp>
        <p:nvSpPr>
          <p:cNvPr id="16" name="Rectangle: Rounded Corners 15">
            <a:extLst>
              <a:ext uri="{FF2B5EF4-FFF2-40B4-BE49-F238E27FC236}">
                <a16:creationId xmlns:a16="http://schemas.microsoft.com/office/drawing/2014/main" id="{431BC241-9A60-9F04-FFA9-AA7A8A71815C}"/>
              </a:ext>
            </a:extLst>
          </p:cNvPr>
          <p:cNvSpPr/>
          <p:nvPr/>
        </p:nvSpPr>
        <p:spPr>
          <a:xfrm>
            <a:off x="336000" y="-177566"/>
            <a:ext cx="720000" cy="1255999"/>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itle 1">
            <a:extLst>
              <a:ext uri="{FF2B5EF4-FFF2-40B4-BE49-F238E27FC236}">
                <a16:creationId xmlns:a16="http://schemas.microsoft.com/office/drawing/2014/main" id="{72069535-FEA5-5F6E-FB07-C56899962D90}"/>
              </a:ext>
            </a:extLst>
          </p:cNvPr>
          <p:cNvSpPr txBox="1">
            <a:spLocks/>
          </p:cNvSpPr>
          <p:nvPr/>
        </p:nvSpPr>
        <p:spPr>
          <a:xfrm>
            <a:off x="336000" y="620491"/>
            <a:ext cx="1744056" cy="5863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200" b="1" dirty="0">
                <a:solidFill>
                  <a:schemeClr val="tx2"/>
                </a:solidFill>
                <a:latin typeface="CZoo Sharp Grotesk" panose="020B0803050702030204" pitchFamily="34" charset="0"/>
                <a:ea typeface="CZoo Sharp Grotesk" panose="020B0803050702030204" pitchFamily="34" charset="0"/>
                <a:cs typeface="Calibri Light" panose="020F0302020204030204" pitchFamily="34" charset="0"/>
              </a:rPr>
              <a:t>LEARNING</a:t>
            </a:r>
          </a:p>
        </p:txBody>
      </p:sp>
      <p:pic>
        <p:nvPicPr>
          <p:cNvPr id="19" name="Picture 18" descr="A logo with a black background&#10;&#10;AI-generated content may be incorrect.">
            <a:extLst>
              <a:ext uri="{FF2B5EF4-FFF2-40B4-BE49-F238E27FC236}">
                <a16:creationId xmlns:a16="http://schemas.microsoft.com/office/drawing/2014/main" id="{F308EEFE-5100-C5BF-2261-58588EBAF6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753" y="108009"/>
            <a:ext cx="609282" cy="684848"/>
          </a:xfrm>
          <a:prstGeom prst="rect">
            <a:avLst/>
          </a:prstGeom>
        </p:spPr>
      </p:pic>
      <p:sp>
        <p:nvSpPr>
          <p:cNvPr id="2" name="Rectangle: Diagonal Corners Rounded 1">
            <a:extLst>
              <a:ext uri="{FF2B5EF4-FFF2-40B4-BE49-F238E27FC236}">
                <a16:creationId xmlns:a16="http://schemas.microsoft.com/office/drawing/2014/main" id="{8399C7A8-4067-B710-ABFE-8EF1CBC3FD37}"/>
              </a:ext>
            </a:extLst>
          </p:cNvPr>
          <p:cNvSpPr/>
          <p:nvPr/>
        </p:nvSpPr>
        <p:spPr>
          <a:xfrm>
            <a:off x="10956000" y="6575822"/>
            <a:ext cx="756000" cy="564356"/>
          </a:xfrm>
          <a:prstGeom prst="round2DiagRect">
            <a:avLst>
              <a:gd name="adj1" fmla="val 11391"/>
              <a:gd name="adj2" fmla="val 9704"/>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accent1"/>
              </a:solidFill>
              <a:highlight>
                <a:srgbClr val="FFFF00"/>
              </a:highlight>
            </a:endParaRPr>
          </a:p>
        </p:txBody>
      </p:sp>
      <p:sp>
        <p:nvSpPr>
          <p:cNvPr id="4" name="TextBox 3">
            <a:extLst>
              <a:ext uri="{FF2B5EF4-FFF2-40B4-BE49-F238E27FC236}">
                <a16:creationId xmlns:a16="http://schemas.microsoft.com/office/drawing/2014/main" id="{13DFA7DB-93A5-2E55-A833-DE69227CAEA5}"/>
              </a:ext>
            </a:extLst>
          </p:cNvPr>
          <p:cNvSpPr txBox="1"/>
          <p:nvPr/>
        </p:nvSpPr>
        <p:spPr>
          <a:xfrm>
            <a:off x="10596000" y="6622038"/>
            <a:ext cx="1270422" cy="235962"/>
          </a:xfrm>
          <a:prstGeom prst="rect">
            <a:avLst/>
          </a:prstGeom>
          <a:noFill/>
        </p:spPr>
        <p:txBody>
          <a:bodyPr wrap="square" rtlCol="0">
            <a:spAutoFit/>
          </a:bodyPr>
          <a:lstStyle/>
          <a:p>
            <a:pPr lvl="1"/>
            <a:r>
              <a:rPr lang="en-GB" sz="1400" baseline="30000" dirty="0">
                <a:solidFill>
                  <a:schemeClr val="tx2"/>
                </a:solidFill>
                <a:latin typeface="CZoo Sharp Grotesk" panose="020B0803050702030204" pitchFamily="34" charset="0"/>
                <a:ea typeface="CZoo Sharp Grotesk" panose="020B0803050702030204" pitchFamily="34" charset="0"/>
              </a:rPr>
              <a:t>@</a:t>
            </a:r>
            <a:r>
              <a:rPr lang="en-GB" sz="1400" baseline="30000" dirty="0" err="1">
                <a:solidFill>
                  <a:schemeClr val="tx2"/>
                </a:solidFill>
                <a:latin typeface="CZoo Sharp Grotesk" panose="020B0803050702030204" pitchFamily="34" charset="0"/>
                <a:ea typeface="CZoo Sharp Grotesk" panose="020B0803050702030204" pitchFamily="34" charset="0"/>
              </a:rPr>
              <a:t>LearnatCZ</a:t>
            </a:r>
            <a:endParaRPr lang="en-GB" sz="1400" baseline="30000" dirty="0">
              <a:solidFill>
                <a:schemeClr val="tx2"/>
              </a:solidFill>
              <a:latin typeface="CZoo Sharp Grotesk" panose="020B0803050702030204" pitchFamily="34" charset="0"/>
              <a:ea typeface="CZoo Sharp Grotesk" panose="020B0803050702030204" pitchFamily="34" charset="0"/>
            </a:endParaRPr>
          </a:p>
        </p:txBody>
      </p:sp>
      <p:pic>
        <p:nvPicPr>
          <p:cNvPr id="5" name="Picture 4" descr="­A screenshot of a phone">
            <a:extLst>
              <a:ext uri="{FF2B5EF4-FFF2-40B4-BE49-F238E27FC236}">
                <a16:creationId xmlns:a16="http://schemas.microsoft.com/office/drawing/2014/main" id="{EE31E697-67F1-4451-AA85-383A1C770D57}"/>
              </a:ext>
            </a:extLst>
          </p:cNvPr>
          <p:cNvPicPr>
            <a:picLocks noChangeAspect="1"/>
          </p:cNvPicPr>
          <p:nvPr/>
        </p:nvPicPr>
        <p:blipFill>
          <a:blip r:embed="rId4">
            <a:extLst>
              <a:ext uri="{28A0092B-C50C-407E-A947-70E740481C1C}">
                <a14:useLocalDpi xmlns:a14="http://schemas.microsoft.com/office/drawing/2010/main" val="0"/>
              </a:ext>
            </a:extLst>
          </a:blip>
          <a:srcRect l="-2318" t="-2677" r="77318" b="52508"/>
          <a:stretch>
            <a:fillRect/>
          </a:stretch>
        </p:blipFill>
        <p:spPr>
          <a:xfrm>
            <a:off x="11002803" y="6622038"/>
            <a:ext cx="133197" cy="133197"/>
          </a:xfrm>
          <a:prstGeom prst="rect">
            <a:avLst/>
          </a:prstGeom>
        </p:spPr>
      </p:pic>
      <p:sp>
        <p:nvSpPr>
          <p:cNvPr id="6" name="Text Box 3">
            <a:extLst>
              <a:ext uri="{FF2B5EF4-FFF2-40B4-BE49-F238E27FC236}">
                <a16:creationId xmlns:a16="http://schemas.microsoft.com/office/drawing/2014/main" id="{4B71BED3-B681-BC5A-8E68-64FFCFE226C8}"/>
              </a:ext>
            </a:extLst>
          </p:cNvPr>
          <p:cNvSpPr txBox="1">
            <a:spLocks noChangeArrowheads="1"/>
          </p:cNvSpPr>
          <p:nvPr/>
        </p:nvSpPr>
        <p:spPr bwMode="auto">
          <a:xfrm>
            <a:off x="3175617" y="2538069"/>
            <a:ext cx="2441483" cy="401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fontAlgn="base">
              <a:spcBef>
                <a:spcPct val="50000"/>
              </a:spcBef>
              <a:spcAft>
                <a:spcPct val="0"/>
              </a:spcAft>
              <a:defRPr/>
            </a:pPr>
            <a:r>
              <a:rPr lang="en-GB" b="1" dirty="0"/>
              <a:t>Saving wild species</a:t>
            </a:r>
          </a:p>
          <a:p>
            <a:pPr lvl="0"/>
            <a:endParaRPr lang="en-GB" dirty="0"/>
          </a:p>
          <a:p>
            <a:pPr marL="285750" lvl="0" indent="-285750">
              <a:buFont typeface="Arial" panose="020B0604020202020204" pitchFamily="34" charset="0"/>
              <a:buChar char="•"/>
            </a:pPr>
            <a:r>
              <a:rPr lang="en-GB" dirty="0"/>
              <a:t>Field conservationist</a:t>
            </a:r>
          </a:p>
          <a:p>
            <a:pPr marL="285750" lvl="0" indent="-285750">
              <a:buFont typeface="Arial" panose="020B0604020202020204" pitchFamily="34" charset="0"/>
              <a:buChar char="•"/>
            </a:pPr>
            <a:endParaRPr lang="en-GB" dirty="0"/>
          </a:p>
          <a:p>
            <a:pPr marL="285750" lvl="0" indent="-285750">
              <a:buFont typeface="Arial" panose="020B0604020202020204" pitchFamily="34" charset="0"/>
              <a:buChar char="•"/>
            </a:pPr>
            <a:r>
              <a:rPr lang="en-GB" dirty="0"/>
              <a:t>Ecologist</a:t>
            </a:r>
          </a:p>
          <a:p>
            <a:pPr marL="285750" lvl="0" indent="-285750">
              <a:buFont typeface="Arial" panose="020B0604020202020204" pitchFamily="34" charset="0"/>
              <a:buChar char="•"/>
            </a:pPr>
            <a:endParaRPr lang="en-GB" dirty="0"/>
          </a:p>
          <a:p>
            <a:pPr marL="285750" lvl="0" indent="-285750">
              <a:buFont typeface="Arial" panose="020B0604020202020204" pitchFamily="34" charset="0"/>
              <a:buChar char="•"/>
            </a:pPr>
            <a:r>
              <a:rPr lang="en-GB" dirty="0"/>
              <a:t>Population scientist</a:t>
            </a:r>
          </a:p>
          <a:p>
            <a:pPr marL="285750" lvl="0" indent="-285750">
              <a:buFont typeface="Arial" panose="020B0604020202020204" pitchFamily="34" charset="0"/>
              <a:buChar char="•"/>
            </a:pPr>
            <a:endParaRPr lang="en-GB" dirty="0"/>
          </a:p>
          <a:p>
            <a:pPr marL="285750" lvl="0" indent="-285750">
              <a:buFont typeface="Arial" panose="020B0604020202020204" pitchFamily="34" charset="0"/>
              <a:buChar char="•"/>
            </a:pPr>
            <a:r>
              <a:rPr lang="en-GB" dirty="0"/>
              <a:t>Educator in local communities</a:t>
            </a:r>
          </a:p>
          <a:p>
            <a:pPr algn="ctr" fontAlgn="base">
              <a:spcBef>
                <a:spcPct val="50000"/>
              </a:spcBef>
              <a:spcAft>
                <a:spcPct val="0"/>
              </a:spcAft>
              <a:defRPr/>
            </a:pPr>
            <a:endParaRPr lang="en-GB" sz="2400" dirty="0">
              <a:solidFill>
                <a:srgbClr val="003E40"/>
              </a:solidFill>
              <a:latin typeface="Prodigy Sans" panose="00000500000000000000" pitchFamily="50" charset="0"/>
              <a:cs typeface="Arial" panose="020B0604020202020204" pitchFamily="34" charset="0"/>
            </a:endParaRPr>
          </a:p>
        </p:txBody>
      </p:sp>
      <p:sp>
        <p:nvSpPr>
          <p:cNvPr id="8" name="Text Box 3">
            <a:extLst>
              <a:ext uri="{FF2B5EF4-FFF2-40B4-BE49-F238E27FC236}">
                <a16:creationId xmlns:a16="http://schemas.microsoft.com/office/drawing/2014/main" id="{0D6DCC61-45C3-290F-A822-CA5B705DBE0E}"/>
              </a:ext>
            </a:extLst>
          </p:cNvPr>
          <p:cNvSpPr txBox="1">
            <a:spLocks noChangeArrowheads="1"/>
          </p:cNvSpPr>
          <p:nvPr/>
        </p:nvSpPr>
        <p:spPr bwMode="auto">
          <a:xfrm>
            <a:off x="5663903" y="2554371"/>
            <a:ext cx="2441483" cy="401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fontAlgn="base">
              <a:spcBef>
                <a:spcPct val="50000"/>
              </a:spcBef>
              <a:spcAft>
                <a:spcPct val="0"/>
              </a:spcAft>
              <a:defRPr/>
            </a:pPr>
            <a:r>
              <a:rPr lang="en-GB" b="1" dirty="0"/>
              <a:t>Studying nature</a:t>
            </a:r>
          </a:p>
          <a:p>
            <a:pPr lvl="0"/>
            <a:endParaRPr lang="en-GB" dirty="0"/>
          </a:p>
          <a:p>
            <a:pPr marL="285750" lvl="0" indent="-285750">
              <a:buFont typeface="Arial" panose="020B0604020202020204" pitchFamily="34" charset="0"/>
              <a:buChar char="•"/>
            </a:pPr>
            <a:r>
              <a:rPr lang="en-GB" dirty="0"/>
              <a:t>Zoologist</a:t>
            </a:r>
          </a:p>
          <a:p>
            <a:pPr marL="285750" lvl="0" indent="-285750">
              <a:buFont typeface="Arial" panose="020B0604020202020204" pitchFamily="34" charset="0"/>
              <a:buChar char="•"/>
            </a:pPr>
            <a:endParaRPr lang="en-GB" dirty="0"/>
          </a:p>
          <a:p>
            <a:pPr marL="285750" lvl="0" indent="-285750">
              <a:buFont typeface="Arial" panose="020B0604020202020204" pitchFamily="34" charset="0"/>
              <a:buChar char="•"/>
            </a:pPr>
            <a:r>
              <a:rPr lang="en-GB" dirty="0"/>
              <a:t>Entomologist</a:t>
            </a:r>
          </a:p>
          <a:p>
            <a:pPr lvl="0"/>
            <a:endParaRPr lang="en-GB" dirty="0"/>
          </a:p>
          <a:p>
            <a:pPr marL="285750" lvl="0" indent="-285750">
              <a:buFont typeface="Arial" panose="020B0604020202020204" pitchFamily="34" charset="0"/>
              <a:buChar char="•"/>
            </a:pPr>
            <a:r>
              <a:rPr lang="en-GB" dirty="0"/>
              <a:t>Herpetologist</a:t>
            </a:r>
          </a:p>
          <a:p>
            <a:pPr lvl="0"/>
            <a:endParaRPr lang="en-GB" dirty="0"/>
          </a:p>
          <a:p>
            <a:pPr marL="285750" lvl="0" indent="-285750">
              <a:buFont typeface="Arial" panose="020B0604020202020204" pitchFamily="34" charset="0"/>
              <a:buChar char="•"/>
            </a:pPr>
            <a:r>
              <a:rPr lang="en-GB" dirty="0"/>
              <a:t>Animal welfare scientist</a:t>
            </a:r>
          </a:p>
          <a:p>
            <a:pPr algn="ctr" fontAlgn="base">
              <a:spcBef>
                <a:spcPct val="50000"/>
              </a:spcBef>
              <a:spcAft>
                <a:spcPct val="0"/>
              </a:spcAft>
              <a:defRPr/>
            </a:pPr>
            <a:endParaRPr lang="en-GB" sz="2400" dirty="0">
              <a:solidFill>
                <a:srgbClr val="003E40"/>
              </a:solidFill>
              <a:latin typeface="Prodigy Sans" panose="00000500000000000000" pitchFamily="50" charset="0"/>
              <a:cs typeface="Arial" panose="020B0604020202020204" pitchFamily="34" charset="0"/>
            </a:endParaRPr>
          </a:p>
        </p:txBody>
      </p:sp>
      <p:sp>
        <p:nvSpPr>
          <p:cNvPr id="9" name="Text Box 3">
            <a:extLst>
              <a:ext uri="{FF2B5EF4-FFF2-40B4-BE49-F238E27FC236}">
                <a16:creationId xmlns:a16="http://schemas.microsoft.com/office/drawing/2014/main" id="{DB581283-6FD7-AEE1-9001-25DF04439B99}"/>
              </a:ext>
            </a:extLst>
          </p:cNvPr>
          <p:cNvSpPr txBox="1">
            <a:spLocks noChangeArrowheads="1"/>
          </p:cNvSpPr>
          <p:nvPr/>
        </p:nvSpPr>
        <p:spPr bwMode="auto">
          <a:xfrm>
            <a:off x="8147361" y="2562284"/>
            <a:ext cx="2441483" cy="401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fontAlgn="base">
              <a:spcBef>
                <a:spcPct val="50000"/>
              </a:spcBef>
              <a:spcAft>
                <a:spcPct val="0"/>
              </a:spcAft>
              <a:defRPr/>
            </a:pPr>
            <a:r>
              <a:rPr lang="en-GB" b="1" dirty="0"/>
              <a:t>Designing habitats</a:t>
            </a:r>
          </a:p>
          <a:p>
            <a:pPr lvl="0"/>
            <a:endParaRPr lang="en-GB" b="1" dirty="0">
              <a:solidFill>
                <a:srgbClr val="003E40"/>
              </a:solidFill>
              <a:latin typeface="Prodigy Sans" panose="00000500000000000000" pitchFamily="50" charset="0"/>
              <a:cs typeface="Arial" panose="020B0604020202020204" pitchFamily="34" charset="0"/>
            </a:endParaRPr>
          </a:p>
          <a:p>
            <a:pPr marL="285750" lvl="0" indent="-285750">
              <a:buFont typeface="Arial" panose="020B0604020202020204" pitchFamily="34" charset="0"/>
              <a:buChar char="•"/>
            </a:pPr>
            <a:r>
              <a:rPr lang="en-GB" dirty="0"/>
              <a:t>Habitat designer</a:t>
            </a:r>
          </a:p>
          <a:p>
            <a:pPr marL="285750" lvl="0" indent="-285750">
              <a:buFont typeface="Arial" panose="020B0604020202020204" pitchFamily="34" charset="0"/>
              <a:buChar char="•"/>
            </a:pPr>
            <a:endParaRPr lang="en-GB" dirty="0"/>
          </a:p>
          <a:p>
            <a:pPr marL="285750" lvl="0" indent="-285750">
              <a:buFont typeface="Arial" panose="020B0604020202020204" pitchFamily="34" charset="0"/>
              <a:buChar char="•"/>
            </a:pPr>
            <a:r>
              <a:rPr lang="en-GB" dirty="0"/>
              <a:t>Horticulturalist</a:t>
            </a:r>
          </a:p>
          <a:p>
            <a:pPr marL="285750" lvl="0" indent="-285750">
              <a:buFont typeface="Arial" panose="020B0604020202020204" pitchFamily="34" charset="0"/>
              <a:buChar char="•"/>
            </a:pPr>
            <a:endParaRPr lang="en-GB" dirty="0"/>
          </a:p>
          <a:p>
            <a:pPr marL="285750" lvl="0" indent="-285750">
              <a:buFont typeface="Arial" panose="020B0604020202020204" pitchFamily="34" charset="0"/>
              <a:buChar char="•"/>
            </a:pPr>
            <a:r>
              <a:rPr lang="en-GB" dirty="0"/>
              <a:t>Landscape architect</a:t>
            </a:r>
          </a:p>
          <a:p>
            <a:pPr algn="ctr" fontAlgn="base">
              <a:spcBef>
                <a:spcPct val="50000"/>
              </a:spcBef>
              <a:spcAft>
                <a:spcPct val="0"/>
              </a:spcAft>
              <a:defRPr/>
            </a:pPr>
            <a:endParaRPr lang="en-GB" sz="2400" dirty="0">
              <a:solidFill>
                <a:srgbClr val="003E40"/>
              </a:solidFill>
              <a:latin typeface="Prodigy Sans" panose="00000500000000000000" pitchFamily="50" charset="0"/>
              <a:cs typeface="Arial" panose="020B0604020202020204" pitchFamily="34" charset="0"/>
            </a:endParaRPr>
          </a:p>
        </p:txBody>
      </p:sp>
    </p:spTree>
    <p:extLst>
      <p:ext uri="{BB962C8B-B14F-4D97-AF65-F5344CB8AC3E}">
        <p14:creationId xmlns:p14="http://schemas.microsoft.com/office/powerpoint/2010/main" val="39348967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8DBA1FD8-61DA-EC45-D4A4-B3A07BF36549}"/>
            </a:ext>
          </a:extLst>
        </p:cNvPr>
        <p:cNvGrpSpPr/>
        <p:nvPr/>
      </p:nvGrpSpPr>
      <p:grpSpPr>
        <a:xfrm>
          <a:off x="0" y="0"/>
          <a:ext cx="0" cy="0"/>
          <a:chOff x="0" y="0"/>
          <a:chExt cx="0" cy="0"/>
        </a:xfrm>
      </p:grpSpPr>
      <p:sp>
        <p:nvSpPr>
          <p:cNvPr id="3" name="Text Box 3">
            <a:extLst>
              <a:ext uri="{FF2B5EF4-FFF2-40B4-BE49-F238E27FC236}">
                <a16:creationId xmlns:a16="http://schemas.microsoft.com/office/drawing/2014/main" id="{5A013718-2311-BD85-2944-3CFE8E802F69}"/>
              </a:ext>
            </a:extLst>
          </p:cNvPr>
          <p:cNvSpPr txBox="1">
            <a:spLocks noChangeArrowheads="1"/>
          </p:cNvSpPr>
          <p:nvPr/>
        </p:nvSpPr>
        <p:spPr bwMode="auto">
          <a:xfrm>
            <a:off x="480000" y="2562284"/>
            <a:ext cx="3070415" cy="401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50000"/>
              </a:spcBef>
              <a:spcAft>
                <a:spcPct val="0"/>
              </a:spcAft>
              <a:defRPr/>
            </a:pPr>
            <a:r>
              <a:rPr lang="en-GB" b="1" dirty="0"/>
              <a:t>Education and storytelling</a:t>
            </a:r>
          </a:p>
          <a:p>
            <a:pPr lvl="0"/>
            <a:endParaRPr lang="en-GB" dirty="0"/>
          </a:p>
          <a:p>
            <a:pPr marL="285750" lvl="0" indent="-285750">
              <a:buFont typeface="Arial" panose="020B0604020202020204" pitchFamily="34" charset="0"/>
              <a:buChar char="•"/>
            </a:pPr>
            <a:r>
              <a:rPr lang="en-GB" dirty="0"/>
              <a:t>Conservation educator</a:t>
            </a:r>
          </a:p>
          <a:p>
            <a:pPr marL="285750" lvl="0" indent="-285750">
              <a:buFont typeface="Arial" panose="020B0604020202020204" pitchFamily="34" charset="0"/>
              <a:buChar char="•"/>
            </a:pPr>
            <a:endParaRPr lang="en-GB" dirty="0"/>
          </a:p>
          <a:p>
            <a:pPr marL="285750" lvl="0" indent="-285750">
              <a:buFont typeface="Arial" panose="020B0604020202020204" pitchFamily="34" charset="0"/>
              <a:buChar char="•"/>
            </a:pPr>
            <a:r>
              <a:rPr lang="en-GB" dirty="0"/>
              <a:t>Zoo Ranger</a:t>
            </a:r>
          </a:p>
          <a:p>
            <a:pPr marL="285750" lvl="0" indent="-285750">
              <a:buFont typeface="Arial" panose="020B0604020202020204" pitchFamily="34" charset="0"/>
              <a:buChar char="•"/>
            </a:pPr>
            <a:endParaRPr lang="en-GB" dirty="0"/>
          </a:p>
          <a:p>
            <a:pPr marL="285750" lvl="0" indent="-285750">
              <a:buFont typeface="Arial" panose="020B0604020202020204" pitchFamily="34" charset="0"/>
              <a:buChar char="•"/>
            </a:pPr>
            <a:r>
              <a:rPr lang="en-GB" dirty="0"/>
              <a:t>Content developer</a:t>
            </a:r>
          </a:p>
          <a:p>
            <a:pPr marL="285750" lvl="0" indent="-285750">
              <a:buFont typeface="Arial" panose="020B0604020202020204" pitchFamily="34" charset="0"/>
              <a:buChar char="•"/>
            </a:pPr>
            <a:endParaRPr lang="en-GB" dirty="0"/>
          </a:p>
          <a:p>
            <a:pPr marL="285750" lvl="0" indent="-285750">
              <a:buFont typeface="Arial" panose="020B0604020202020204" pitchFamily="34" charset="0"/>
              <a:buChar char="•"/>
            </a:pPr>
            <a:r>
              <a:rPr lang="en-GB" dirty="0"/>
              <a:t>Marketing officer</a:t>
            </a:r>
          </a:p>
          <a:p>
            <a:pPr marL="285750" lvl="0" indent="-285750">
              <a:buFont typeface="Arial" panose="020B0604020202020204" pitchFamily="34" charset="0"/>
              <a:buChar char="•"/>
            </a:pPr>
            <a:endParaRPr lang="en-GB" dirty="0"/>
          </a:p>
          <a:p>
            <a:pPr marL="285750" lvl="0" indent="-285750">
              <a:buFont typeface="Arial" panose="020B0604020202020204" pitchFamily="34" charset="0"/>
              <a:buChar char="•"/>
            </a:pPr>
            <a:r>
              <a:rPr lang="en-GB" dirty="0"/>
              <a:t>Social media specialist</a:t>
            </a:r>
          </a:p>
          <a:p>
            <a:pPr algn="ctr" fontAlgn="base">
              <a:spcBef>
                <a:spcPct val="50000"/>
              </a:spcBef>
              <a:spcAft>
                <a:spcPct val="0"/>
              </a:spcAft>
              <a:defRPr/>
            </a:pPr>
            <a:endParaRPr lang="en-GB" sz="2400" dirty="0">
              <a:solidFill>
                <a:srgbClr val="003E40"/>
              </a:solidFill>
              <a:latin typeface="Prodigy Sans" panose="00000500000000000000" pitchFamily="50" charset="0"/>
              <a:cs typeface="Arial" panose="020B0604020202020204" pitchFamily="34" charset="0"/>
            </a:endParaRPr>
          </a:p>
        </p:txBody>
      </p:sp>
      <p:sp>
        <p:nvSpPr>
          <p:cNvPr id="16" name="Rectangle: Rounded Corners 15">
            <a:extLst>
              <a:ext uri="{FF2B5EF4-FFF2-40B4-BE49-F238E27FC236}">
                <a16:creationId xmlns:a16="http://schemas.microsoft.com/office/drawing/2014/main" id="{5EDCC4CA-32D4-CCE9-15E0-BA0BAC291610}"/>
              </a:ext>
            </a:extLst>
          </p:cNvPr>
          <p:cNvSpPr/>
          <p:nvPr/>
        </p:nvSpPr>
        <p:spPr>
          <a:xfrm>
            <a:off x="336000" y="-177566"/>
            <a:ext cx="720000" cy="1255999"/>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itle 1">
            <a:extLst>
              <a:ext uri="{FF2B5EF4-FFF2-40B4-BE49-F238E27FC236}">
                <a16:creationId xmlns:a16="http://schemas.microsoft.com/office/drawing/2014/main" id="{CB4F7DE5-27F5-605C-CDC9-81231F791C54}"/>
              </a:ext>
            </a:extLst>
          </p:cNvPr>
          <p:cNvSpPr txBox="1">
            <a:spLocks/>
          </p:cNvSpPr>
          <p:nvPr/>
        </p:nvSpPr>
        <p:spPr>
          <a:xfrm>
            <a:off x="336000" y="620491"/>
            <a:ext cx="1744056" cy="5863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200" b="1" dirty="0">
                <a:solidFill>
                  <a:schemeClr val="tx2"/>
                </a:solidFill>
                <a:latin typeface="CZoo Sharp Grotesk" panose="020B0803050702030204" pitchFamily="34" charset="0"/>
                <a:ea typeface="CZoo Sharp Grotesk" panose="020B0803050702030204" pitchFamily="34" charset="0"/>
                <a:cs typeface="Calibri Light" panose="020F0302020204030204" pitchFamily="34" charset="0"/>
              </a:rPr>
              <a:t>LEARNING</a:t>
            </a:r>
          </a:p>
        </p:txBody>
      </p:sp>
      <p:pic>
        <p:nvPicPr>
          <p:cNvPr id="19" name="Picture 18" descr="A logo with a black background&#10;&#10;AI-generated content may be incorrect.">
            <a:extLst>
              <a:ext uri="{FF2B5EF4-FFF2-40B4-BE49-F238E27FC236}">
                <a16:creationId xmlns:a16="http://schemas.microsoft.com/office/drawing/2014/main" id="{D010D598-0F0D-2D98-AEF2-5CBA64CB84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753" y="108009"/>
            <a:ext cx="609282" cy="684848"/>
          </a:xfrm>
          <a:prstGeom prst="rect">
            <a:avLst/>
          </a:prstGeom>
        </p:spPr>
      </p:pic>
      <p:sp>
        <p:nvSpPr>
          <p:cNvPr id="2" name="Rectangle: Diagonal Corners Rounded 1">
            <a:extLst>
              <a:ext uri="{FF2B5EF4-FFF2-40B4-BE49-F238E27FC236}">
                <a16:creationId xmlns:a16="http://schemas.microsoft.com/office/drawing/2014/main" id="{63859FFC-2B39-456F-A35A-D57E086DED07}"/>
              </a:ext>
            </a:extLst>
          </p:cNvPr>
          <p:cNvSpPr/>
          <p:nvPr/>
        </p:nvSpPr>
        <p:spPr>
          <a:xfrm>
            <a:off x="10956000" y="6575822"/>
            <a:ext cx="756000" cy="564356"/>
          </a:xfrm>
          <a:prstGeom prst="round2DiagRect">
            <a:avLst>
              <a:gd name="adj1" fmla="val 11391"/>
              <a:gd name="adj2" fmla="val 9704"/>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accent1"/>
              </a:solidFill>
              <a:highlight>
                <a:srgbClr val="FFFF00"/>
              </a:highlight>
            </a:endParaRPr>
          </a:p>
        </p:txBody>
      </p:sp>
      <p:sp>
        <p:nvSpPr>
          <p:cNvPr id="4" name="TextBox 3">
            <a:extLst>
              <a:ext uri="{FF2B5EF4-FFF2-40B4-BE49-F238E27FC236}">
                <a16:creationId xmlns:a16="http://schemas.microsoft.com/office/drawing/2014/main" id="{1B937414-389C-08DF-4C3F-DB61F6DBE95F}"/>
              </a:ext>
            </a:extLst>
          </p:cNvPr>
          <p:cNvSpPr txBox="1"/>
          <p:nvPr/>
        </p:nvSpPr>
        <p:spPr>
          <a:xfrm>
            <a:off x="10596000" y="6622038"/>
            <a:ext cx="1270422" cy="235962"/>
          </a:xfrm>
          <a:prstGeom prst="rect">
            <a:avLst/>
          </a:prstGeom>
          <a:noFill/>
        </p:spPr>
        <p:txBody>
          <a:bodyPr wrap="square" rtlCol="0">
            <a:spAutoFit/>
          </a:bodyPr>
          <a:lstStyle/>
          <a:p>
            <a:pPr lvl="1"/>
            <a:r>
              <a:rPr lang="en-GB" sz="1400" baseline="30000" dirty="0">
                <a:solidFill>
                  <a:schemeClr val="tx2"/>
                </a:solidFill>
                <a:latin typeface="CZoo Sharp Grotesk" panose="020B0803050702030204" pitchFamily="34" charset="0"/>
                <a:ea typeface="CZoo Sharp Grotesk" panose="020B0803050702030204" pitchFamily="34" charset="0"/>
              </a:rPr>
              <a:t>@</a:t>
            </a:r>
            <a:r>
              <a:rPr lang="en-GB" sz="1400" baseline="30000" dirty="0" err="1">
                <a:solidFill>
                  <a:schemeClr val="tx2"/>
                </a:solidFill>
                <a:latin typeface="CZoo Sharp Grotesk" panose="020B0803050702030204" pitchFamily="34" charset="0"/>
                <a:ea typeface="CZoo Sharp Grotesk" panose="020B0803050702030204" pitchFamily="34" charset="0"/>
              </a:rPr>
              <a:t>LearnatCZ</a:t>
            </a:r>
            <a:endParaRPr lang="en-GB" sz="1400" baseline="30000" dirty="0">
              <a:solidFill>
                <a:schemeClr val="tx2"/>
              </a:solidFill>
              <a:latin typeface="CZoo Sharp Grotesk" panose="020B0803050702030204" pitchFamily="34" charset="0"/>
              <a:ea typeface="CZoo Sharp Grotesk" panose="020B0803050702030204" pitchFamily="34" charset="0"/>
            </a:endParaRPr>
          </a:p>
        </p:txBody>
      </p:sp>
      <p:pic>
        <p:nvPicPr>
          <p:cNvPr id="5" name="Picture 4" descr="­A screenshot of a phone">
            <a:extLst>
              <a:ext uri="{FF2B5EF4-FFF2-40B4-BE49-F238E27FC236}">
                <a16:creationId xmlns:a16="http://schemas.microsoft.com/office/drawing/2014/main" id="{318CDF7B-D5B7-87D6-5249-1C185DFC6A78}"/>
              </a:ext>
            </a:extLst>
          </p:cNvPr>
          <p:cNvPicPr>
            <a:picLocks noChangeAspect="1"/>
          </p:cNvPicPr>
          <p:nvPr/>
        </p:nvPicPr>
        <p:blipFill>
          <a:blip r:embed="rId4">
            <a:extLst>
              <a:ext uri="{28A0092B-C50C-407E-A947-70E740481C1C}">
                <a14:useLocalDpi xmlns:a14="http://schemas.microsoft.com/office/drawing/2010/main" val="0"/>
              </a:ext>
            </a:extLst>
          </a:blip>
          <a:srcRect l="-2318" t="-2677" r="77318" b="52508"/>
          <a:stretch>
            <a:fillRect/>
          </a:stretch>
        </p:blipFill>
        <p:spPr>
          <a:xfrm>
            <a:off x="11002803" y="6622038"/>
            <a:ext cx="133197" cy="133197"/>
          </a:xfrm>
          <a:prstGeom prst="rect">
            <a:avLst/>
          </a:prstGeom>
        </p:spPr>
      </p:pic>
      <p:sp>
        <p:nvSpPr>
          <p:cNvPr id="6" name="Text Box 3">
            <a:extLst>
              <a:ext uri="{FF2B5EF4-FFF2-40B4-BE49-F238E27FC236}">
                <a16:creationId xmlns:a16="http://schemas.microsoft.com/office/drawing/2014/main" id="{A94FA515-C442-4FD6-FF4C-E15725552AFA}"/>
              </a:ext>
            </a:extLst>
          </p:cNvPr>
          <p:cNvSpPr txBox="1">
            <a:spLocks noChangeArrowheads="1"/>
          </p:cNvSpPr>
          <p:nvPr/>
        </p:nvSpPr>
        <p:spPr bwMode="auto">
          <a:xfrm>
            <a:off x="3936000" y="2562284"/>
            <a:ext cx="3600000" cy="401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50000"/>
              </a:spcBef>
              <a:spcAft>
                <a:spcPct val="0"/>
              </a:spcAft>
              <a:defRPr/>
            </a:pPr>
            <a:r>
              <a:rPr lang="en-GB" b="1" dirty="0"/>
              <a:t>Running a modern zoo</a:t>
            </a:r>
          </a:p>
          <a:p>
            <a:pPr lvl="0"/>
            <a:endParaRPr lang="en-GB" dirty="0"/>
          </a:p>
          <a:p>
            <a:pPr marL="285750" lvl="0" indent="-285750">
              <a:buFont typeface="Arial" panose="020B0604020202020204" pitchFamily="34" charset="0"/>
              <a:buChar char="•"/>
            </a:pPr>
            <a:r>
              <a:rPr lang="en-GB" dirty="0"/>
              <a:t>Finance</a:t>
            </a:r>
          </a:p>
          <a:p>
            <a:pPr marL="285750" lvl="0" indent="-285750">
              <a:buFont typeface="Arial" panose="020B0604020202020204" pitchFamily="34" charset="0"/>
              <a:buChar char="•"/>
            </a:pPr>
            <a:endParaRPr lang="en-GB" dirty="0"/>
          </a:p>
          <a:p>
            <a:pPr marL="285750" lvl="0" indent="-285750">
              <a:buFont typeface="Arial" panose="020B0604020202020204" pitchFamily="34" charset="0"/>
              <a:buChar char="•"/>
            </a:pPr>
            <a:r>
              <a:rPr lang="en-GB" dirty="0"/>
              <a:t>Fundraising</a:t>
            </a:r>
          </a:p>
          <a:p>
            <a:pPr marL="285750" lvl="0" indent="-285750">
              <a:buFont typeface="Arial" panose="020B0604020202020204" pitchFamily="34" charset="0"/>
              <a:buChar char="•"/>
            </a:pPr>
            <a:endParaRPr lang="en-GB" dirty="0"/>
          </a:p>
          <a:p>
            <a:pPr marL="285750" lvl="0" indent="-285750">
              <a:buFont typeface="Arial" panose="020B0604020202020204" pitchFamily="34" charset="0"/>
              <a:buChar char="•"/>
            </a:pPr>
            <a:r>
              <a:rPr lang="en-GB" dirty="0"/>
              <a:t>Brand, marketing &amp; campaigns</a:t>
            </a:r>
          </a:p>
          <a:p>
            <a:pPr marL="285750" lvl="0" indent="-285750">
              <a:buFont typeface="Arial" panose="020B0604020202020204" pitchFamily="34" charset="0"/>
              <a:buChar char="•"/>
            </a:pPr>
            <a:endParaRPr lang="en-GB" dirty="0"/>
          </a:p>
          <a:p>
            <a:pPr marL="285750" lvl="0" indent="-285750">
              <a:buFont typeface="Arial" panose="020B0604020202020204" pitchFamily="34" charset="0"/>
              <a:buChar char="•"/>
            </a:pPr>
            <a:r>
              <a:rPr lang="en-GB" dirty="0"/>
              <a:t>Visitor operations</a:t>
            </a:r>
          </a:p>
          <a:p>
            <a:pPr marL="285750" lvl="0" indent="-285750">
              <a:buFont typeface="Arial" panose="020B0604020202020204" pitchFamily="34" charset="0"/>
              <a:buChar char="•"/>
            </a:pPr>
            <a:endParaRPr lang="en-GB" dirty="0"/>
          </a:p>
          <a:p>
            <a:pPr marL="285750" lvl="0" indent="-285750">
              <a:buFont typeface="Arial" panose="020B0604020202020204" pitchFamily="34" charset="0"/>
              <a:buChar char="•"/>
            </a:pPr>
            <a:r>
              <a:rPr lang="en-GB" dirty="0"/>
              <a:t>Chef</a:t>
            </a:r>
          </a:p>
          <a:p>
            <a:pPr marL="285750" lvl="0" indent="-285750">
              <a:buFont typeface="Arial" panose="020B0604020202020204" pitchFamily="34" charset="0"/>
              <a:buChar char="•"/>
            </a:pPr>
            <a:endParaRPr lang="en-GB" dirty="0"/>
          </a:p>
          <a:p>
            <a:pPr marL="285750" lvl="0" indent="-285750">
              <a:buFont typeface="Arial" panose="020B0604020202020204" pitchFamily="34" charset="0"/>
              <a:buChar char="•"/>
            </a:pPr>
            <a:r>
              <a:rPr lang="en-GB" dirty="0"/>
              <a:t>Retail assistance</a:t>
            </a:r>
          </a:p>
          <a:p>
            <a:pPr lvl="0"/>
            <a:endParaRPr lang="en-GB" dirty="0"/>
          </a:p>
        </p:txBody>
      </p:sp>
      <p:sp>
        <p:nvSpPr>
          <p:cNvPr id="10" name="Rectangle: Rounded Corners 9">
            <a:extLst>
              <a:ext uri="{FF2B5EF4-FFF2-40B4-BE49-F238E27FC236}">
                <a16:creationId xmlns:a16="http://schemas.microsoft.com/office/drawing/2014/main" id="{E77510AC-D692-8328-FDD7-3D6474B8E6E6}"/>
              </a:ext>
            </a:extLst>
          </p:cNvPr>
          <p:cNvSpPr/>
          <p:nvPr/>
        </p:nvSpPr>
        <p:spPr>
          <a:xfrm>
            <a:off x="7771894" y="1449000"/>
            <a:ext cx="4021098" cy="2840255"/>
          </a:xfrm>
          <a:prstGeom prst="roundRect">
            <a:avLst>
              <a:gd name="adj" fmla="val 589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400" b="1" dirty="0"/>
          </a:p>
          <a:p>
            <a:pPr algn="ctr"/>
            <a:r>
              <a:rPr lang="en-GB" sz="2400" b="1" dirty="0"/>
              <a:t>Which ones did you expect?</a:t>
            </a:r>
          </a:p>
          <a:p>
            <a:pPr algn="ctr"/>
            <a:r>
              <a:rPr lang="en-GB" sz="2400" b="1" dirty="0"/>
              <a:t> </a:t>
            </a:r>
          </a:p>
          <a:p>
            <a:pPr algn="ctr"/>
            <a:r>
              <a:rPr lang="en-GB" sz="2400" b="1" dirty="0"/>
              <a:t>Which ones surprised you?</a:t>
            </a:r>
          </a:p>
          <a:p>
            <a:pPr algn="ctr"/>
            <a:endParaRPr lang="en-GB" dirty="0"/>
          </a:p>
        </p:txBody>
      </p:sp>
      <p:sp>
        <p:nvSpPr>
          <p:cNvPr id="11" name="TextBox 10">
            <a:extLst>
              <a:ext uri="{FF2B5EF4-FFF2-40B4-BE49-F238E27FC236}">
                <a16:creationId xmlns:a16="http://schemas.microsoft.com/office/drawing/2014/main" id="{C8135A33-B678-84D6-A15F-A272BC3914E6}"/>
              </a:ext>
            </a:extLst>
          </p:cNvPr>
          <p:cNvSpPr txBox="1"/>
          <p:nvPr/>
        </p:nvSpPr>
        <p:spPr>
          <a:xfrm>
            <a:off x="7921585" y="4798437"/>
            <a:ext cx="3600000" cy="1200329"/>
          </a:xfrm>
          <a:prstGeom prst="rect">
            <a:avLst/>
          </a:prstGeom>
          <a:noFill/>
        </p:spPr>
        <p:txBody>
          <a:bodyPr wrap="square" rtlCol="0">
            <a:spAutoFit/>
          </a:bodyPr>
          <a:lstStyle/>
          <a:p>
            <a:r>
              <a:rPr lang="en-GB" sz="2400" dirty="0">
                <a:latin typeface="+mj-lt"/>
              </a:rPr>
              <a:t>Research any of the jobs you think are interesting or you’re not sure about.</a:t>
            </a:r>
          </a:p>
        </p:txBody>
      </p:sp>
      <p:sp>
        <p:nvSpPr>
          <p:cNvPr id="8" name="Rectangle 2">
            <a:extLst>
              <a:ext uri="{FF2B5EF4-FFF2-40B4-BE49-F238E27FC236}">
                <a16:creationId xmlns:a16="http://schemas.microsoft.com/office/drawing/2014/main" id="{7C380623-BE6A-3F89-B59F-F9B6B188D146}"/>
              </a:ext>
            </a:extLst>
          </p:cNvPr>
          <p:cNvSpPr txBox="1">
            <a:spLocks noChangeArrowheads="1"/>
          </p:cNvSpPr>
          <p:nvPr/>
        </p:nvSpPr>
        <p:spPr bwMode="auto">
          <a:xfrm>
            <a:off x="866902" y="1253040"/>
            <a:ext cx="10314965" cy="10839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4000" b="1">
                <a:solidFill>
                  <a:schemeClr val="bg1"/>
                </a:solidFill>
                <a:latin typeface="+mj-lt"/>
                <a:ea typeface="+mj-ea"/>
                <a:cs typeface="+mj-cs"/>
              </a:defRPr>
            </a:lvl1pPr>
            <a:lvl2pPr algn="l" rtl="0" eaLnBrk="0" fontAlgn="base" hangingPunct="0">
              <a:spcBef>
                <a:spcPct val="0"/>
              </a:spcBef>
              <a:spcAft>
                <a:spcPct val="0"/>
              </a:spcAft>
              <a:defRPr sz="4000" b="1">
                <a:solidFill>
                  <a:srgbClr val="00704A"/>
                </a:solidFill>
                <a:latin typeface="Chester Zoo" pitchFamily="66" charset="0"/>
              </a:defRPr>
            </a:lvl2pPr>
            <a:lvl3pPr algn="l" rtl="0" eaLnBrk="0" fontAlgn="base" hangingPunct="0">
              <a:spcBef>
                <a:spcPct val="0"/>
              </a:spcBef>
              <a:spcAft>
                <a:spcPct val="0"/>
              </a:spcAft>
              <a:defRPr sz="4000" b="1">
                <a:solidFill>
                  <a:srgbClr val="00704A"/>
                </a:solidFill>
                <a:latin typeface="Chester Zoo" pitchFamily="66" charset="0"/>
              </a:defRPr>
            </a:lvl3pPr>
            <a:lvl4pPr algn="l" rtl="0" eaLnBrk="0" fontAlgn="base" hangingPunct="0">
              <a:spcBef>
                <a:spcPct val="0"/>
              </a:spcBef>
              <a:spcAft>
                <a:spcPct val="0"/>
              </a:spcAft>
              <a:defRPr sz="4000" b="1">
                <a:solidFill>
                  <a:srgbClr val="00704A"/>
                </a:solidFill>
                <a:latin typeface="Chester Zoo" pitchFamily="66" charset="0"/>
              </a:defRPr>
            </a:lvl4pPr>
            <a:lvl5pPr algn="l" rtl="0" eaLnBrk="0" fontAlgn="base" hangingPunct="0">
              <a:spcBef>
                <a:spcPct val="0"/>
              </a:spcBef>
              <a:spcAft>
                <a:spcPct val="0"/>
              </a:spcAft>
              <a:defRPr sz="4000" b="1">
                <a:solidFill>
                  <a:srgbClr val="00704A"/>
                </a:solidFill>
                <a:latin typeface="Chester Zoo" pitchFamily="66" charset="0"/>
              </a:defRPr>
            </a:lvl5pPr>
            <a:lvl6pPr marL="457200" algn="l" rtl="0" fontAlgn="base">
              <a:spcBef>
                <a:spcPct val="0"/>
              </a:spcBef>
              <a:spcAft>
                <a:spcPct val="0"/>
              </a:spcAft>
              <a:defRPr sz="4000" b="1">
                <a:solidFill>
                  <a:srgbClr val="00704A"/>
                </a:solidFill>
                <a:latin typeface="Chester Zoo" pitchFamily="66" charset="0"/>
              </a:defRPr>
            </a:lvl6pPr>
            <a:lvl7pPr marL="914400" algn="l" rtl="0" fontAlgn="base">
              <a:spcBef>
                <a:spcPct val="0"/>
              </a:spcBef>
              <a:spcAft>
                <a:spcPct val="0"/>
              </a:spcAft>
              <a:defRPr sz="4000" b="1">
                <a:solidFill>
                  <a:srgbClr val="00704A"/>
                </a:solidFill>
                <a:latin typeface="Chester Zoo" pitchFamily="66" charset="0"/>
              </a:defRPr>
            </a:lvl7pPr>
            <a:lvl8pPr marL="1371600" algn="l" rtl="0" fontAlgn="base">
              <a:spcBef>
                <a:spcPct val="0"/>
              </a:spcBef>
              <a:spcAft>
                <a:spcPct val="0"/>
              </a:spcAft>
              <a:defRPr sz="4000" b="1">
                <a:solidFill>
                  <a:srgbClr val="00704A"/>
                </a:solidFill>
                <a:latin typeface="Chester Zoo" pitchFamily="66" charset="0"/>
              </a:defRPr>
            </a:lvl8pPr>
            <a:lvl9pPr marL="1828800" algn="l" rtl="0" fontAlgn="base">
              <a:spcBef>
                <a:spcPct val="0"/>
              </a:spcBef>
              <a:spcAft>
                <a:spcPct val="0"/>
              </a:spcAft>
              <a:defRPr sz="4000" b="1">
                <a:solidFill>
                  <a:srgbClr val="00704A"/>
                </a:solidFill>
                <a:latin typeface="Chester Zoo" pitchFamily="66" charset="0"/>
              </a:defRPr>
            </a:lvl9pPr>
          </a:lstStyle>
          <a:p>
            <a:pPr eaLnBrk="1" hangingPunct="1"/>
            <a:r>
              <a:rPr lang="en-GB" altLang="en-US" sz="6600" kern="0" dirty="0">
                <a:solidFill>
                  <a:srgbClr val="003E40"/>
                </a:solidFill>
                <a:latin typeface="CZoo Sharp Grotesk" panose="020B0803050702030204" pitchFamily="34" charset="0"/>
                <a:ea typeface="CZoo Sharp Grotesk" panose="020B0803050702030204" pitchFamily="34" charset="0"/>
                <a:cs typeface="Chester Zoo" panose="03000502030602020002" pitchFamily="66" charset="0"/>
              </a:rPr>
              <a:t>Zoo jobs…</a:t>
            </a:r>
            <a:endParaRPr lang="en-GB" altLang="en-US" sz="4800" kern="0" dirty="0">
              <a:solidFill>
                <a:srgbClr val="003E40"/>
              </a:solidFill>
              <a:latin typeface="CZoo Sharp Grotesk" panose="020B0803050702030204" pitchFamily="34" charset="0"/>
              <a:ea typeface="CZoo Sharp Grotesk" panose="020B0803050702030204" pitchFamily="34" charset="0"/>
              <a:cs typeface="Chester Zoo" panose="03000502030602020002" pitchFamily="66" charset="0"/>
            </a:endParaRPr>
          </a:p>
        </p:txBody>
      </p:sp>
    </p:spTree>
    <p:extLst>
      <p:ext uri="{BB962C8B-B14F-4D97-AF65-F5344CB8AC3E}">
        <p14:creationId xmlns:p14="http://schemas.microsoft.com/office/powerpoint/2010/main" val="9890457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10" grpId="0" animBg="1"/>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3E40"/>
        </a:solidFill>
        <a:effectLst/>
      </p:bgPr>
    </p:bg>
    <p:spTree>
      <p:nvGrpSpPr>
        <p:cNvPr id="1" name="">
          <a:extLst>
            <a:ext uri="{FF2B5EF4-FFF2-40B4-BE49-F238E27FC236}">
              <a16:creationId xmlns:a16="http://schemas.microsoft.com/office/drawing/2014/main" id="{83ED2A24-870B-1087-B8CD-BDF7E463EED8}"/>
            </a:ext>
          </a:extLst>
        </p:cNvPr>
        <p:cNvGrpSpPr/>
        <p:nvPr/>
      </p:nvGrpSpPr>
      <p:grpSpPr>
        <a:xfrm>
          <a:off x="0" y="0"/>
          <a:ext cx="0" cy="0"/>
          <a:chOff x="0" y="0"/>
          <a:chExt cx="0" cy="0"/>
        </a:xfrm>
      </p:grpSpPr>
      <p:sp>
        <p:nvSpPr>
          <p:cNvPr id="7" name="Rectangle 2">
            <a:extLst>
              <a:ext uri="{FF2B5EF4-FFF2-40B4-BE49-F238E27FC236}">
                <a16:creationId xmlns:a16="http://schemas.microsoft.com/office/drawing/2014/main" id="{41C20835-FAEF-712D-FD85-85C3685C52E0}"/>
              </a:ext>
            </a:extLst>
          </p:cNvPr>
          <p:cNvSpPr txBox="1">
            <a:spLocks noChangeArrowheads="1"/>
          </p:cNvSpPr>
          <p:nvPr/>
        </p:nvSpPr>
        <p:spPr bwMode="auto">
          <a:xfrm>
            <a:off x="1032276" y="1287556"/>
            <a:ext cx="9563723" cy="10839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91440" bIns="45720" numCol="1" anchor="t" anchorCtr="0" compatLnSpc="1">
            <a:prstTxWarp prst="textNoShape">
              <a:avLst/>
            </a:prstTxWarp>
          </a:bodyPr>
          <a:lstStyle>
            <a:lvl1pPr algn="l" rtl="0" eaLnBrk="0" fontAlgn="base" hangingPunct="0">
              <a:spcBef>
                <a:spcPct val="0"/>
              </a:spcBef>
              <a:spcAft>
                <a:spcPct val="0"/>
              </a:spcAft>
              <a:defRPr sz="4000" b="1">
                <a:solidFill>
                  <a:schemeClr val="bg1"/>
                </a:solidFill>
                <a:latin typeface="+mj-lt"/>
                <a:ea typeface="+mj-ea"/>
                <a:cs typeface="+mj-cs"/>
              </a:defRPr>
            </a:lvl1pPr>
            <a:lvl2pPr algn="l" rtl="0" eaLnBrk="0" fontAlgn="base" hangingPunct="0">
              <a:spcBef>
                <a:spcPct val="0"/>
              </a:spcBef>
              <a:spcAft>
                <a:spcPct val="0"/>
              </a:spcAft>
              <a:defRPr sz="4000" b="1">
                <a:solidFill>
                  <a:srgbClr val="00704A"/>
                </a:solidFill>
                <a:latin typeface="Chester Zoo" pitchFamily="66" charset="0"/>
              </a:defRPr>
            </a:lvl2pPr>
            <a:lvl3pPr algn="l" rtl="0" eaLnBrk="0" fontAlgn="base" hangingPunct="0">
              <a:spcBef>
                <a:spcPct val="0"/>
              </a:spcBef>
              <a:spcAft>
                <a:spcPct val="0"/>
              </a:spcAft>
              <a:defRPr sz="4000" b="1">
                <a:solidFill>
                  <a:srgbClr val="00704A"/>
                </a:solidFill>
                <a:latin typeface="Chester Zoo" pitchFamily="66" charset="0"/>
              </a:defRPr>
            </a:lvl3pPr>
            <a:lvl4pPr algn="l" rtl="0" eaLnBrk="0" fontAlgn="base" hangingPunct="0">
              <a:spcBef>
                <a:spcPct val="0"/>
              </a:spcBef>
              <a:spcAft>
                <a:spcPct val="0"/>
              </a:spcAft>
              <a:defRPr sz="4000" b="1">
                <a:solidFill>
                  <a:srgbClr val="00704A"/>
                </a:solidFill>
                <a:latin typeface="Chester Zoo" pitchFamily="66" charset="0"/>
              </a:defRPr>
            </a:lvl4pPr>
            <a:lvl5pPr algn="l" rtl="0" eaLnBrk="0" fontAlgn="base" hangingPunct="0">
              <a:spcBef>
                <a:spcPct val="0"/>
              </a:spcBef>
              <a:spcAft>
                <a:spcPct val="0"/>
              </a:spcAft>
              <a:defRPr sz="4000" b="1">
                <a:solidFill>
                  <a:srgbClr val="00704A"/>
                </a:solidFill>
                <a:latin typeface="Chester Zoo" pitchFamily="66" charset="0"/>
              </a:defRPr>
            </a:lvl5pPr>
            <a:lvl6pPr marL="457200" algn="l" rtl="0" fontAlgn="base">
              <a:spcBef>
                <a:spcPct val="0"/>
              </a:spcBef>
              <a:spcAft>
                <a:spcPct val="0"/>
              </a:spcAft>
              <a:defRPr sz="4000" b="1">
                <a:solidFill>
                  <a:srgbClr val="00704A"/>
                </a:solidFill>
                <a:latin typeface="Chester Zoo" pitchFamily="66" charset="0"/>
              </a:defRPr>
            </a:lvl6pPr>
            <a:lvl7pPr marL="914400" algn="l" rtl="0" fontAlgn="base">
              <a:spcBef>
                <a:spcPct val="0"/>
              </a:spcBef>
              <a:spcAft>
                <a:spcPct val="0"/>
              </a:spcAft>
              <a:defRPr sz="4000" b="1">
                <a:solidFill>
                  <a:srgbClr val="00704A"/>
                </a:solidFill>
                <a:latin typeface="Chester Zoo" pitchFamily="66" charset="0"/>
              </a:defRPr>
            </a:lvl7pPr>
            <a:lvl8pPr marL="1371600" algn="l" rtl="0" fontAlgn="base">
              <a:spcBef>
                <a:spcPct val="0"/>
              </a:spcBef>
              <a:spcAft>
                <a:spcPct val="0"/>
              </a:spcAft>
              <a:defRPr sz="4000" b="1">
                <a:solidFill>
                  <a:srgbClr val="00704A"/>
                </a:solidFill>
                <a:latin typeface="Chester Zoo" pitchFamily="66" charset="0"/>
              </a:defRPr>
            </a:lvl8pPr>
            <a:lvl9pPr marL="1828800" algn="l" rtl="0" fontAlgn="base">
              <a:spcBef>
                <a:spcPct val="0"/>
              </a:spcBef>
              <a:spcAft>
                <a:spcPct val="0"/>
              </a:spcAft>
              <a:defRPr sz="4000" b="1">
                <a:solidFill>
                  <a:srgbClr val="00704A"/>
                </a:solidFill>
                <a:latin typeface="Chester Zoo" pitchFamily="66" charset="0"/>
              </a:defRPr>
            </a:lvl9pPr>
          </a:lstStyle>
          <a:p>
            <a:pPr eaLnBrk="1" hangingPunct="1"/>
            <a:r>
              <a:rPr lang="en-GB" altLang="en-US" sz="7200" kern="0" dirty="0">
                <a:solidFill>
                  <a:schemeClr val="accent4"/>
                </a:solidFill>
                <a:latin typeface="CZoo Sharp Grotesk" panose="020B0803050702030204" pitchFamily="34" charset="0"/>
                <a:ea typeface="CZoo Sharp Grotesk" panose="020B0803050702030204" pitchFamily="34" charset="0"/>
                <a:cs typeface="Chester Zoo" panose="03000502030602020002" pitchFamily="66" charset="0"/>
              </a:rPr>
              <a:t>Skills needed</a:t>
            </a:r>
            <a:endParaRPr lang="en-GB" altLang="en-US" sz="5400" kern="0" dirty="0">
              <a:solidFill>
                <a:schemeClr val="accent4"/>
              </a:solidFill>
              <a:latin typeface="CZoo Sharp Grotesk" panose="020B0803050702030204" pitchFamily="34" charset="0"/>
              <a:ea typeface="CZoo Sharp Grotesk" panose="020B0803050702030204" pitchFamily="34" charset="0"/>
              <a:cs typeface="Chester Zoo" panose="03000502030602020002" pitchFamily="66" charset="0"/>
            </a:endParaRPr>
          </a:p>
        </p:txBody>
      </p:sp>
      <p:sp>
        <p:nvSpPr>
          <p:cNvPr id="3" name="Text Box 3">
            <a:extLst>
              <a:ext uri="{FF2B5EF4-FFF2-40B4-BE49-F238E27FC236}">
                <a16:creationId xmlns:a16="http://schemas.microsoft.com/office/drawing/2014/main" id="{014D549D-1B30-AD98-D69E-5FEC28B06A29}"/>
              </a:ext>
            </a:extLst>
          </p:cNvPr>
          <p:cNvSpPr txBox="1">
            <a:spLocks noChangeArrowheads="1"/>
          </p:cNvSpPr>
          <p:nvPr/>
        </p:nvSpPr>
        <p:spPr bwMode="auto">
          <a:xfrm>
            <a:off x="876000" y="2452218"/>
            <a:ext cx="10260000" cy="24748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a:no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50000"/>
              </a:spcBef>
              <a:spcAft>
                <a:spcPct val="0"/>
              </a:spcAft>
              <a:defRPr/>
            </a:pPr>
            <a:endParaRPr lang="en-GB" sz="2400" dirty="0">
              <a:solidFill>
                <a:schemeClr val="bg1"/>
              </a:solidFill>
              <a:latin typeface="Prodigy Sans" panose="00000500000000000000" pitchFamily="50" charset="0"/>
              <a:cs typeface="Arial" panose="020B0604020202020204" pitchFamily="34" charset="0"/>
            </a:endParaRPr>
          </a:p>
        </p:txBody>
      </p:sp>
      <p:sp>
        <p:nvSpPr>
          <p:cNvPr id="2" name="Rectangle: Rounded Corners 1">
            <a:extLst>
              <a:ext uri="{FF2B5EF4-FFF2-40B4-BE49-F238E27FC236}">
                <a16:creationId xmlns:a16="http://schemas.microsoft.com/office/drawing/2014/main" id="{D97CE752-28FD-C334-5042-FB2C5903101A}"/>
              </a:ext>
            </a:extLst>
          </p:cNvPr>
          <p:cNvSpPr/>
          <p:nvPr/>
        </p:nvSpPr>
        <p:spPr>
          <a:xfrm>
            <a:off x="336000" y="-177566"/>
            <a:ext cx="720000" cy="1255999"/>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itle 1">
            <a:extLst>
              <a:ext uri="{FF2B5EF4-FFF2-40B4-BE49-F238E27FC236}">
                <a16:creationId xmlns:a16="http://schemas.microsoft.com/office/drawing/2014/main" id="{1D94E0D2-2588-9FE1-6360-F9CC0D73071B}"/>
              </a:ext>
            </a:extLst>
          </p:cNvPr>
          <p:cNvSpPr txBox="1">
            <a:spLocks/>
          </p:cNvSpPr>
          <p:nvPr/>
        </p:nvSpPr>
        <p:spPr>
          <a:xfrm>
            <a:off x="336000" y="620491"/>
            <a:ext cx="1744056" cy="5863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200" b="1" dirty="0">
                <a:solidFill>
                  <a:schemeClr val="tx2"/>
                </a:solidFill>
                <a:latin typeface="CZoo Sharp Grotesk" panose="020B0803050702030204" pitchFamily="34" charset="0"/>
                <a:ea typeface="CZoo Sharp Grotesk" panose="020B0803050702030204" pitchFamily="34" charset="0"/>
                <a:cs typeface="Calibri Light" panose="020F0302020204030204" pitchFamily="34" charset="0"/>
              </a:rPr>
              <a:t>LEARNING</a:t>
            </a:r>
          </a:p>
        </p:txBody>
      </p:sp>
      <p:pic>
        <p:nvPicPr>
          <p:cNvPr id="15" name="Picture 14" descr="A logo with a black background&#10;&#10;AI-generated content may be incorrect.">
            <a:extLst>
              <a:ext uri="{FF2B5EF4-FFF2-40B4-BE49-F238E27FC236}">
                <a16:creationId xmlns:a16="http://schemas.microsoft.com/office/drawing/2014/main" id="{1EF67786-82D7-6F18-1A3C-5FA77DD9A5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753" y="108009"/>
            <a:ext cx="609282" cy="684848"/>
          </a:xfrm>
          <a:prstGeom prst="rect">
            <a:avLst/>
          </a:prstGeom>
        </p:spPr>
      </p:pic>
      <p:sp>
        <p:nvSpPr>
          <p:cNvPr id="5" name="Rectangle: Diagonal Corners Rounded 4">
            <a:extLst>
              <a:ext uri="{FF2B5EF4-FFF2-40B4-BE49-F238E27FC236}">
                <a16:creationId xmlns:a16="http://schemas.microsoft.com/office/drawing/2014/main" id="{AB0A2D1F-6A03-FE77-FECC-866D9E7CD690}"/>
              </a:ext>
            </a:extLst>
          </p:cNvPr>
          <p:cNvSpPr/>
          <p:nvPr/>
        </p:nvSpPr>
        <p:spPr>
          <a:xfrm>
            <a:off x="10956000" y="6575822"/>
            <a:ext cx="756000" cy="564356"/>
          </a:xfrm>
          <a:prstGeom prst="round2DiagRect">
            <a:avLst>
              <a:gd name="adj1" fmla="val 11391"/>
              <a:gd name="adj2" fmla="val 9704"/>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accent1"/>
              </a:solidFill>
              <a:highlight>
                <a:srgbClr val="FFFF00"/>
              </a:highlight>
            </a:endParaRPr>
          </a:p>
        </p:txBody>
      </p:sp>
      <p:sp>
        <p:nvSpPr>
          <p:cNvPr id="13" name="TextBox 12">
            <a:extLst>
              <a:ext uri="{FF2B5EF4-FFF2-40B4-BE49-F238E27FC236}">
                <a16:creationId xmlns:a16="http://schemas.microsoft.com/office/drawing/2014/main" id="{CD3B6215-072D-8891-DBED-E955FC0F688E}"/>
              </a:ext>
            </a:extLst>
          </p:cNvPr>
          <p:cNvSpPr txBox="1"/>
          <p:nvPr/>
        </p:nvSpPr>
        <p:spPr>
          <a:xfrm>
            <a:off x="10596000" y="6622038"/>
            <a:ext cx="1270422" cy="235962"/>
          </a:xfrm>
          <a:prstGeom prst="rect">
            <a:avLst/>
          </a:prstGeom>
          <a:noFill/>
        </p:spPr>
        <p:txBody>
          <a:bodyPr wrap="square" rtlCol="0">
            <a:spAutoFit/>
          </a:bodyPr>
          <a:lstStyle/>
          <a:p>
            <a:pPr lvl="1"/>
            <a:r>
              <a:rPr lang="en-GB" sz="1400" baseline="30000" dirty="0">
                <a:solidFill>
                  <a:schemeClr val="tx2"/>
                </a:solidFill>
                <a:latin typeface="CZoo Sharp Grotesk" panose="020B0803050702030204" pitchFamily="34" charset="0"/>
                <a:ea typeface="CZoo Sharp Grotesk" panose="020B0803050702030204" pitchFamily="34" charset="0"/>
              </a:rPr>
              <a:t>@</a:t>
            </a:r>
            <a:r>
              <a:rPr lang="en-GB" sz="1400" baseline="30000" dirty="0" err="1">
                <a:solidFill>
                  <a:schemeClr val="tx2"/>
                </a:solidFill>
                <a:latin typeface="CZoo Sharp Grotesk" panose="020B0803050702030204" pitchFamily="34" charset="0"/>
                <a:ea typeface="CZoo Sharp Grotesk" panose="020B0803050702030204" pitchFamily="34" charset="0"/>
              </a:rPr>
              <a:t>LearnatCZ</a:t>
            </a:r>
            <a:endParaRPr lang="en-GB" sz="1400" baseline="30000" dirty="0">
              <a:solidFill>
                <a:schemeClr val="tx2"/>
              </a:solidFill>
              <a:latin typeface="CZoo Sharp Grotesk" panose="020B0803050702030204" pitchFamily="34" charset="0"/>
              <a:ea typeface="CZoo Sharp Grotesk" panose="020B0803050702030204" pitchFamily="34" charset="0"/>
            </a:endParaRPr>
          </a:p>
        </p:txBody>
      </p:sp>
      <p:pic>
        <p:nvPicPr>
          <p:cNvPr id="14" name="Picture 13" descr="­A screenshot of a phone">
            <a:extLst>
              <a:ext uri="{FF2B5EF4-FFF2-40B4-BE49-F238E27FC236}">
                <a16:creationId xmlns:a16="http://schemas.microsoft.com/office/drawing/2014/main" id="{B4E1A61E-C80D-8F71-9FBC-7D35DDB79EC8}"/>
              </a:ext>
            </a:extLst>
          </p:cNvPr>
          <p:cNvPicPr>
            <a:picLocks noChangeAspect="1"/>
          </p:cNvPicPr>
          <p:nvPr/>
        </p:nvPicPr>
        <p:blipFill>
          <a:blip r:embed="rId4">
            <a:extLst>
              <a:ext uri="{28A0092B-C50C-407E-A947-70E740481C1C}">
                <a14:useLocalDpi xmlns:a14="http://schemas.microsoft.com/office/drawing/2010/main" val="0"/>
              </a:ext>
            </a:extLst>
          </a:blip>
          <a:srcRect l="-2318" t="-2677" r="77318" b="52508"/>
          <a:stretch>
            <a:fillRect/>
          </a:stretch>
        </p:blipFill>
        <p:spPr>
          <a:xfrm>
            <a:off x="11002803" y="6622038"/>
            <a:ext cx="133197" cy="133197"/>
          </a:xfrm>
          <a:prstGeom prst="rect">
            <a:avLst/>
          </a:prstGeom>
        </p:spPr>
      </p:pic>
      <p:pic>
        <p:nvPicPr>
          <p:cNvPr id="6" name="Picture 5" descr="A group of circular icons&#10;&#10;AI-generated content may be incorrect.">
            <a:extLst>
              <a:ext uri="{FF2B5EF4-FFF2-40B4-BE49-F238E27FC236}">
                <a16:creationId xmlns:a16="http://schemas.microsoft.com/office/drawing/2014/main" id="{C76ADA94-41B5-5649-460E-64B97933DEE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4580" y="2371486"/>
            <a:ext cx="7843500" cy="4045213"/>
          </a:xfrm>
          <a:prstGeom prst="rect">
            <a:avLst/>
          </a:prstGeom>
        </p:spPr>
      </p:pic>
      <p:sp>
        <p:nvSpPr>
          <p:cNvPr id="8" name="Rectangle: Rounded Corners 7">
            <a:extLst>
              <a:ext uri="{FF2B5EF4-FFF2-40B4-BE49-F238E27FC236}">
                <a16:creationId xmlns:a16="http://schemas.microsoft.com/office/drawing/2014/main" id="{4B4C8CC6-3CC0-72CE-EBFC-683884F37EF6}"/>
              </a:ext>
            </a:extLst>
          </p:cNvPr>
          <p:cNvSpPr/>
          <p:nvPr/>
        </p:nvSpPr>
        <p:spPr>
          <a:xfrm>
            <a:off x="8776660" y="549000"/>
            <a:ext cx="3089762" cy="5580000"/>
          </a:xfrm>
          <a:prstGeom prst="roundRect">
            <a:avLst>
              <a:gd name="adj" fmla="val 5895"/>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dirty="0">
                <a:solidFill>
                  <a:schemeClr val="tx1"/>
                </a:solidFill>
              </a:rPr>
              <a:t>We all need to use different skills depending on what we do. </a:t>
            </a:r>
          </a:p>
          <a:p>
            <a:endParaRPr lang="en-GB" dirty="0">
              <a:solidFill>
                <a:schemeClr val="tx1"/>
              </a:solidFill>
            </a:endParaRPr>
          </a:p>
          <a:p>
            <a:r>
              <a:rPr lang="en-GB" dirty="0">
                <a:solidFill>
                  <a:schemeClr val="tx1"/>
                </a:solidFill>
              </a:rPr>
              <a:t>There are lots of skills you use every day that are really helpful when trying to complete a task or work with others. </a:t>
            </a:r>
          </a:p>
          <a:p>
            <a:endParaRPr lang="en-GB" dirty="0">
              <a:solidFill>
                <a:schemeClr val="tx1"/>
              </a:solidFill>
            </a:endParaRPr>
          </a:p>
          <a:p>
            <a:r>
              <a:rPr lang="en-GB" dirty="0">
                <a:solidFill>
                  <a:schemeClr val="tx1"/>
                </a:solidFill>
              </a:rPr>
              <a:t>Keep these in mind when thinking about what people might need to do their job.</a:t>
            </a:r>
          </a:p>
          <a:p>
            <a:endParaRPr lang="en-GB" dirty="0">
              <a:solidFill>
                <a:schemeClr val="tx1"/>
              </a:solidFill>
            </a:endParaRPr>
          </a:p>
          <a:p>
            <a:r>
              <a:rPr lang="en-GB" b="1" dirty="0">
                <a:solidFill>
                  <a:schemeClr val="tx1"/>
                </a:solidFill>
              </a:rPr>
              <a:t>Can you think of when you’ve used some of these skills at home or at school?</a:t>
            </a:r>
          </a:p>
        </p:txBody>
      </p:sp>
    </p:spTree>
    <p:extLst>
      <p:ext uri="{BB962C8B-B14F-4D97-AF65-F5344CB8AC3E}">
        <p14:creationId xmlns:p14="http://schemas.microsoft.com/office/powerpoint/2010/main" val="40381141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heme/theme1.xml><?xml version="1.0" encoding="utf-8"?>
<a:theme xmlns:a="http://schemas.openxmlformats.org/drawingml/2006/main" name="Theme2">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2" id="{4484372A-8DA0-44D9-B823-C1D422D6D74B}" vid="{1355484F-5856-4A03-9AC3-AA2992D66470}"/>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Z brand theme">
  <a:themeElements>
    <a:clrScheme name="Core brand colors">
      <a:dk1>
        <a:srgbClr val="003E40"/>
      </a:dk1>
      <a:lt1>
        <a:srgbClr val="FFEFD4"/>
      </a:lt1>
      <a:dk2>
        <a:srgbClr val="003E40"/>
      </a:dk2>
      <a:lt2>
        <a:srgbClr val="C1C598"/>
      </a:lt2>
      <a:accent1>
        <a:srgbClr val="FBFF36"/>
      </a:accent1>
      <a:accent2>
        <a:srgbClr val="003E40"/>
      </a:accent2>
      <a:accent3>
        <a:srgbClr val="81E2C8"/>
      </a:accent3>
      <a:accent4>
        <a:srgbClr val="E5FFD9"/>
      </a:accent4>
      <a:accent5>
        <a:srgbClr val="FFFFFF"/>
      </a:accent5>
      <a:accent6>
        <a:srgbClr val="FFFFFF"/>
      </a:accent6>
      <a:hlink>
        <a:srgbClr val="003E40"/>
      </a:hlink>
      <a:folHlink>
        <a:srgbClr val="003E40"/>
      </a:folHlink>
    </a:clrScheme>
    <a:fontScheme name="Custom 3">
      <a:majorFont>
        <a:latin typeface="CZoo Sharp Grotesk"/>
        <a:ea typeface=""/>
        <a:cs typeface=""/>
      </a:majorFont>
      <a:minorFont>
        <a:latin typeface="Prodigy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Z brand theme" id="{1C1DA719-6549-47D8-B152-922AEBB70E11}" vid="{B6B42AEB-7B96-4BFC-95F7-992343051176}"/>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19BB8BCFD3D684D90EF8213DC673A15" ma:contentTypeVersion="23" ma:contentTypeDescription="Create a new document." ma:contentTypeScope="" ma:versionID="c81e7ff33cdb5b43ff35205df98fe7ac">
  <xsd:schema xmlns:xsd="http://www.w3.org/2001/XMLSchema" xmlns:xs="http://www.w3.org/2001/XMLSchema" xmlns:p="http://schemas.microsoft.com/office/2006/metadata/properties" xmlns:ns2="5514c9e6-4da9-4099-8b8c-f9728be72f33" xmlns:ns3="98d77661-ee34-4931-90af-08acdcf5d2a7" targetNamespace="http://schemas.microsoft.com/office/2006/metadata/properties" ma:root="true" ma:fieldsID="c5c0a9d6f98002c9ba198eec84d6d96e" ns2:_="" ns3:_="">
    <xsd:import namespace="5514c9e6-4da9-4099-8b8c-f9728be72f33"/>
    <xsd:import namespace="98d77661-ee34-4931-90af-08acdcf5d2a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SearchProperties" minOccurs="0"/>
                <xsd:element ref="ns2:Complete"/>
                <xsd:element ref="ns2:updated" minOccurs="0"/>
                <xsd:element ref="ns2:status" minOccurs="0"/>
                <xsd:element ref="ns2:info"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514c9e6-4da9-4099-8b8c-f9728be72f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d57bddc0-69a1-4712-83e6-078c77cd0a29"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Complete" ma:index="26" ma:displayName="Complete" ma:default="0" ma:format="Dropdown" ma:internalName="Complete">
      <xsd:simpleType>
        <xsd:restriction base="dms:Boolean"/>
      </xsd:simpleType>
    </xsd:element>
    <xsd:element name="updated" ma:index="27" nillable="true" ma:displayName="updated" ma:default="1" ma:format="Dropdown" ma:internalName="updated">
      <xsd:simpleType>
        <xsd:restriction base="dms:Boolean"/>
      </xsd:simpleType>
    </xsd:element>
    <xsd:element name="status" ma:index="28" nillable="true" ma:displayName="status" ma:format="Dropdown" ma:internalName="status">
      <xsd:simpleType>
        <xsd:restriction base="dms:Text">
          <xsd:maxLength value="255"/>
        </xsd:restriction>
      </xsd:simpleType>
    </xsd:element>
    <xsd:element name="info" ma:index="29" nillable="true" ma:displayName="info" ma:description="name, status, distribution" ma:format="Dropdown" ma:internalName="info">
      <xsd:simpleType>
        <xsd:restriction base="dms:Text">
          <xsd:maxLength value="255"/>
        </xsd:restriction>
      </xsd:simpleType>
    </xsd:element>
    <xsd:element name="MediaServiceBillingMetadata" ma:index="3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8d77661-ee34-4931-90af-08acdcf5d2a7"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dde87b22-d494-461a-99f9-80602c6a6638}" ma:internalName="TaxCatchAll" ma:showField="CatchAllData" ma:web="98d77661-ee34-4931-90af-08acdcf5d2a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info xmlns="5514c9e6-4da9-4099-8b8c-f9728be72f33" xsi:nil="true"/>
    <updated xmlns="5514c9e6-4da9-4099-8b8c-f9728be72f33">true</updated>
    <lcf76f155ced4ddcb4097134ff3c332f xmlns="5514c9e6-4da9-4099-8b8c-f9728be72f33">
      <Terms xmlns="http://schemas.microsoft.com/office/infopath/2007/PartnerControls"/>
    </lcf76f155ced4ddcb4097134ff3c332f>
    <status xmlns="5514c9e6-4da9-4099-8b8c-f9728be72f33" xsi:nil="true"/>
    <TaxCatchAll xmlns="98d77661-ee34-4931-90af-08acdcf5d2a7" xsi:nil="true"/>
    <Complete xmlns="5514c9e6-4da9-4099-8b8c-f9728be72f33">false</Complet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B883F35-F5FA-4EB5-A3BD-8129D489A25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514c9e6-4da9-4099-8b8c-f9728be72f33"/>
    <ds:schemaRef ds:uri="98d77661-ee34-4931-90af-08acdcf5d2a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8990A00-8906-4E00-97BD-EAB7B0823ACD}">
  <ds:schemaRefs>
    <ds:schemaRef ds:uri="98d77661-ee34-4931-90af-08acdcf5d2a7"/>
    <ds:schemaRef ds:uri="http://purl.org/dc/elements/1.1/"/>
    <ds:schemaRef ds:uri="http://schemas.microsoft.com/office/2006/documentManagement/types"/>
    <ds:schemaRef ds:uri="http://purl.org/dc/dcmitype/"/>
    <ds:schemaRef ds:uri="http://schemas.microsoft.com/office/infopath/2007/PartnerControls"/>
    <ds:schemaRef ds:uri="http://schemas.microsoft.com/office/2006/metadata/properties"/>
    <ds:schemaRef ds:uri="http://schemas.openxmlformats.org/package/2006/metadata/core-properties"/>
    <ds:schemaRef ds:uri="5514c9e6-4da9-4099-8b8c-f9728be72f33"/>
    <ds:schemaRef ds:uri="http://www.w3.org/XML/1998/namespace"/>
    <ds:schemaRef ds:uri="http://purl.org/dc/terms/"/>
  </ds:schemaRefs>
</ds:datastoreItem>
</file>

<file path=customXml/itemProps3.xml><?xml version="1.0" encoding="utf-8"?>
<ds:datastoreItem xmlns:ds="http://schemas.openxmlformats.org/officeDocument/2006/customXml" ds:itemID="{0AFF56EA-6ADF-46DC-98A9-D9E367B9A34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Theme2</Template>
  <TotalTime>57539</TotalTime>
  <Words>1469</Words>
  <Application>Microsoft Office PowerPoint</Application>
  <PresentationFormat>Widescreen</PresentationFormat>
  <Paragraphs>330</Paragraphs>
  <Slides>34</Slides>
  <Notes>32</Notes>
  <HiddenSlides>2</HiddenSlides>
  <MMClips>1</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34</vt:i4>
      </vt:variant>
    </vt:vector>
  </HeadingPairs>
  <TitlesOfParts>
    <vt:vector size="44" baseType="lpstr">
      <vt:lpstr>Calibri</vt:lpstr>
      <vt:lpstr>Arial</vt:lpstr>
      <vt:lpstr>CZoo Sharp Grotesk</vt:lpstr>
      <vt:lpstr>Prodigy Sans</vt:lpstr>
      <vt:lpstr>Calibri Light</vt:lpstr>
      <vt:lpstr>Prodigy Sans SemiBold</vt:lpstr>
      <vt:lpstr>Aptos</vt:lpstr>
      <vt:lpstr>Theme2</vt:lpstr>
      <vt:lpstr>1_Office Theme</vt:lpstr>
      <vt:lpstr>CZ brand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ChesterZoo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Jess Neale</dc:creator>
  <cp:lastModifiedBy>Lauren Walker</cp:lastModifiedBy>
  <cp:revision>23</cp:revision>
  <dcterms:created xsi:type="dcterms:W3CDTF">2025-03-21T17:01:03Z</dcterms:created>
  <dcterms:modified xsi:type="dcterms:W3CDTF">2026-02-26T17:02:46Z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0x010100519BB8BCFD3D684D90EF8213DC673A15</vt:lpwstr>
  </property>
  <property fmtid="{D5CDD505-2E9C-101B-9397-08002B2CF9AE}" pid="3" name="MediaServiceImageTags">
    <vt:lpwstr/>
  </property>
</Properties>
</file>